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42" r:id="rId2"/>
    <p:sldId id="256" r:id="rId3"/>
    <p:sldId id="311" r:id="rId4"/>
    <p:sldId id="343" r:id="rId5"/>
    <p:sldId id="344" r:id="rId6"/>
    <p:sldId id="345" r:id="rId7"/>
    <p:sldId id="358" r:id="rId8"/>
    <p:sldId id="346" r:id="rId9"/>
    <p:sldId id="359" r:id="rId10"/>
    <p:sldId id="360" r:id="rId11"/>
    <p:sldId id="347" r:id="rId12"/>
    <p:sldId id="348" r:id="rId13"/>
    <p:sldId id="349" r:id="rId14"/>
    <p:sldId id="361" r:id="rId15"/>
    <p:sldId id="362" r:id="rId16"/>
    <p:sldId id="350" r:id="rId17"/>
    <p:sldId id="351" r:id="rId18"/>
    <p:sldId id="363" r:id="rId19"/>
    <p:sldId id="364" r:id="rId20"/>
    <p:sldId id="365" r:id="rId21"/>
    <p:sldId id="367" r:id="rId22"/>
    <p:sldId id="366" r:id="rId23"/>
    <p:sldId id="352" r:id="rId24"/>
    <p:sldId id="353" r:id="rId25"/>
    <p:sldId id="354" r:id="rId26"/>
    <p:sldId id="368" r:id="rId27"/>
    <p:sldId id="369" r:id="rId28"/>
    <p:sldId id="370" r:id="rId29"/>
    <p:sldId id="355" r:id="rId30"/>
    <p:sldId id="356" r:id="rId31"/>
    <p:sldId id="377" r:id="rId32"/>
    <p:sldId id="378" r:id="rId33"/>
    <p:sldId id="379" r:id="rId34"/>
    <p:sldId id="357" r:id="rId35"/>
    <p:sldId id="380" r:id="rId36"/>
    <p:sldId id="381" r:id="rId37"/>
    <p:sldId id="371" r:id="rId38"/>
    <p:sldId id="382" r:id="rId39"/>
    <p:sldId id="372" r:id="rId40"/>
    <p:sldId id="373" r:id="rId41"/>
    <p:sldId id="383" r:id="rId42"/>
    <p:sldId id="385" r:id="rId43"/>
    <p:sldId id="374" r:id="rId44"/>
    <p:sldId id="386" r:id="rId45"/>
    <p:sldId id="387" r:id="rId46"/>
    <p:sldId id="375" r:id="rId47"/>
    <p:sldId id="376" r:id="rId48"/>
    <p:sldId id="388" r:id="rId49"/>
    <p:sldId id="389" r:id="rId50"/>
    <p:sldId id="390" r:id="rId51"/>
    <p:sldId id="341" r:id="rId5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4"/>
    <a:srgbClr val="666666"/>
    <a:srgbClr val="79A034"/>
    <a:srgbClr val="76B23E"/>
    <a:srgbClr val="E5E7E9"/>
    <a:srgbClr val="F1F3F4"/>
    <a:srgbClr val="AFB1B3"/>
    <a:srgbClr val="B6B8BC"/>
    <a:srgbClr val="84B1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D6AE6-373D-46AA-9C2C-143C2C1E5D72}" v="5" dt="2022-03-22T20:24:56.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32" autoAdjust="0"/>
  </p:normalViewPr>
  <p:slideViewPr>
    <p:cSldViewPr snapToGrid="0">
      <p:cViewPr>
        <p:scale>
          <a:sx n="66" d="100"/>
          <a:sy n="66" d="100"/>
        </p:scale>
        <p:origin x="978" y="108"/>
      </p:cViewPr>
      <p:guideLst/>
    </p:cSldViewPr>
  </p:slideViewPr>
  <p:outlineViewPr>
    <p:cViewPr>
      <p:scale>
        <a:sx n="33" d="100"/>
        <a:sy n="33" d="100"/>
      </p:scale>
      <p:origin x="0" y="-11754"/>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6" d="100"/>
          <a:sy n="66" d="100"/>
        </p:scale>
        <p:origin x="2772" y="-4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eonel Ramirez Martinez" userId="14d3900238d93848" providerId="LiveId" clId="{02AD6AE6-373D-46AA-9C2C-143C2C1E5D72}"/>
    <pc:docChg chg="undo custSel addSld delSld modSld sldOrd">
      <pc:chgData name="Carlos Leonel Ramirez Martinez" userId="14d3900238d93848" providerId="LiveId" clId="{02AD6AE6-373D-46AA-9C2C-143C2C1E5D72}" dt="2022-03-22T20:25:23.144" v="4460" actId="1076"/>
      <pc:docMkLst>
        <pc:docMk/>
      </pc:docMkLst>
      <pc:sldChg chg="modSp mod">
        <pc:chgData name="Carlos Leonel Ramirez Martinez" userId="14d3900238d93848" providerId="LiveId" clId="{02AD6AE6-373D-46AA-9C2C-143C2C1E5D72}" dt="2022-03-22T04:31:10.403" v="105" actId="20577"/>
        <pc:sldMkLst>
          <pc:docMk/>
          <pc:sldMk cId="2406273178" sldId="256"/>
        </pc:sldMkLst>
        <pc:spChg chg="mod">
          <ac:chgData name="Carlos Leonel Ramirez Martinez" userId="14d3900238d93848" providerId="LiveId" clId="{02AD6AE6-373D-46AA-9C2C-143C2C1E5D72}" dt="2022-03-22T04:30:54.219" v="56" actId="20577"/>
          <ac:spMkLst>
            <pc:docMk/>
            <pc:sldMk cId="2406273178" sldId="256"/>
            <ac:spMk id="2" creationId="{00000000-0000-0000-0000-000000000000}"/>
          </ac:spMkLst>
        </pc:spChg>
        <pc:spChg chg="mod">
          <ac:chgData name="Carlos Leonel Ramirez Martinez" userId="14d3900238d93848" providerId="LiveId" clId="{02AD6AE6-373D-46AA-9C2C-143C2C1E5D72}" dt="2022-03-22T04:31:10.403" v="105" actId="20577"/>
          <ac:spMkLst>
            <pc:docMk/>
            <pc:sldMk cId="2406273178" sldId="256"/>
            <ac:spMk id="12" creationId="{6D557538-D8AF-4733-ABDC-BD8EB139F28F}"/>
          </ac:spMkLst>
        </pc:spChg>
      </pc:sldChg>
      <pc:sldChg chg="addSp delSp modSp add del mod modNotesTx">
        <pc:chgData name="Carlos Leonel Ramirez Martinez" userId="14d3900238d93848" providerId="LiveId" clId="{02AD6AE6-373D-46AA-9C2C-143C2C1E5D72}" dt="2022-03-22T04:33:37.155" v="244"/>
        <pc:sldMkLst>
          <pc:docMk/>
          <pc:sldMk cId="2604637829" sldId="311"/>
        </pc:sldMkLst>
        <pc:spChg chg="add mod">
          <ac:chgData name="Carlos Leonel Ramirez Martinez" userId="14d3900238d93848" providerId="LiveId" clId="{02AD6AE6-373D-46AA-9C2C-143C2C1E5D72}" dt="2022-03-22T04:32:38.173" v="239" actId="15"/>
          <ac:spMkLst>
            <pc:docMk/>
            <pc:sldMk cId="2604637829" sldId="311"/>
            <ac:spMk id="4" creationId="{A7AACD59-A443-43D5-B3BA-43906C354A45}"/>
          </ac:spMkLst>
        </pc:spChg>
        <pc:spChg chg="del mod">
          <ac:chgData name="Carlos Leonel Ramirez Martinez" userId="14d3900238d93848" providerId="LiveId" clId="{02AD6AE6-373D-46AA-9C2C-143C2C1E5D72}" dt="2022-03-22T04:31:41.733" v="140" actId="478"/>
          <ac:spMkLst>
            <pc:docMk/>
            <pc:sldMk cId="2604637829" sldId="311"/>
            <ac:spMk id="6" creationId="{485C1187-9540-414C-A264-ECBD4C2934CA}"/>
          </ac:spMkLst>
        </pc:spChg>
        <pc:spChg chg="mod">
          <ac:chgData name="Carlos Leonel Ramirez Martinez" userId="14d3900238d93848" providerId="LiveId" clId="{02AD6AE6-373D-46AA-9C2C-143C2C1E5D72}" dt="2022-03-22T04:31:33.987" v="137" actId="20577"/>
          <ac:spMkLst>
            <pc:docMk/>
            <pc:sldMk cId="2604637829" sldId="311"/>
            <ac:spMk id="7" creationId="{1C6331CC-28A1-405D-8B44-CDE7DD0D44AE}"/>
          </ac:spMkLst>
        </pc:spChg>
        <pc:picChg chg="add mod">
          <ac:chgData name="Carlos Leonel Ramirez Martinez" userId="14d3900238d93848" providerId="LiveId" clId="{02AD6AE6-373D-46AA-9C2C-143C2C1E5D72}" dt="2022-03-22T04:32:52.675" v="243" actId="1076"/>
          <ac:picMkLst>
            <pc:docMk/>
            <pc:sldMk cId="2604637829" sldId="311"/>
            <ac:picMk id="8" creationId="{441B8C7C-3C94-4300-8F50-C15298396FB3}"/>
          </ac:picMkLst>
        </pc:picChg>
      </pc:sldChg>
      <pc:sldChg chg="modSp mod">
        <pc:chgData name="Carlos Leonel Ramirez Martinez" userId="14d3900238d93848" providerId="LiveId" clId="{02AD6AE6-373D-46AA-9C2C-143C2C1E5D72}" dt="2022-03-22T04:30:10.348" v="26" actId="20577"/>
        <pc:sldMkLst>
          <pc:docMk/>
          <pc:sldMk cId="3714962287" sldId="342"/>
        </pc:sldMkLst>
        <pc:spChg chg="mod">
          <ac:chgData name="Carlos Leonel Ramirez Martinez" userId="14d3900238d93848" providerId="LiveId" clId="{02AD6AE6-373D-46AA-9C2C-143C2C1E5D72}" dt="2022-03-22T04:30:10.348" v="26" actId="20577"/>
          <ac:spMkLst>
            <pc:docMk/>
            <pc:sldMk cId="3714962287" sldId="342"/>
            <ac:spMk id="2" creationId="{EB155126-CA93-42B0-B47E-6506F2612BD0}"/>
          </ac:spMkLst>
        </pc:spChg>
      </pc:sldChg>
      <pc:sldChg chg="add del">
        <pc:chgData name="Carlos Leonel Ramirez Martinez" userId="14d3900238d93848" providerId="LiveId" clId="{02AD6AE6-373D-46AA-9C2C-143C2C1E5D72}" dt="2022-03-22T04:29:58.847" v="4" actId="47"/>
        <pc:sldMkLst>
          <pc:docMk/>
          <pc:sldMk cId="350978108" sldId="343"/>
        </pc:sldMkLst>
      </pc:sldChg>
      <pc:sldChg chg="addSp delSp modSp add mod modClrScheme chgLayout modNotesTx">
        <pc:chgData name="Carlos Leonel Ramirez Martinez" userId="14d3900238d93848" providerId="LiveId" clId="{02AD6AE6-373D-46AA-9C2C-143C2C1E5D72}" dt="2022-03-22T04:39:07.668" v="670" actId="14"/>
        <pc:sldMkLst>
          <pc:docMk/>
          <pc:sldMk cId="360142242" sldId="343"/>
        </pc:sldMkLst>
        <pc:spChg chg="mod ord">
          <ac:chgData name="Carlos Leonel Ramirez Martinez" userId="14d3900238d93848" providerId="LiveId" clId="{02AD6AE6-373D-46AA-9C2C-143C2C1E5D72}" dt="2022-03-22T04:38:50.431" v="663" actId="700"/>
          <ac:spMkLst>
            <pc:docMk/>
            <pc:sldMk cId="360142242" sldId="343"/>
            <ac:spMk id="2" creationId="{E5B2F0CD-B307-4AC6-8A02-C5CB123085CA}"/>
          </ac:spMkLst>
        </pc:spChg>
        <pc:spChg chg="add del mod ord">
          <ac:chgData name="Carlos Leonel Ramirez Martinez" userId="14d3900238d93848" providerId="LiveId" clId="{02AD6AE6-373D-46AA-9C2C-143C2C1E5D72}" dt="2022-03-22T04:38:58.490" v="664" actId="22"/>
          <ac:spMkLst>
            <pc:docMk/>
            <pc:sldMk cId="360142242" sldId="343"/>
            <ac:spMk id="3" creationId="{FB4C3B74-927C-4058-AD1A-83169F9183FC}"/>
          </ac:spMkLst>
        </pc:spChg>
        <pc:spChg chg="mod ord">
          <ac:chgData name="Carlos Leonel Ramirez Martinez" userId="14d3900238d93848" providerId="LiveId" clId="{02AD6AE6-373D-46AA-9C2C-143C2C1E5D72}" dt="2022-03-22T04:39:07.668" v="670" actId="14"/>
          <ac:spMkLst>
            <pc:docMk/>
            <pc:sldMk cId="360142242" sldId="343"/>
            <ac:spMk id="4" creationId="{A7AACD59-A443-43D5-B3BA-43906C354A45}"/>
          </ac:spMkLst>
        </pc:spChg>
        <pc:spChg chg="mod ord">
          <ac:chgData name="Carlos Leonel Ramirez Martinez" userId="14d3900238d93848" providerId="LiveId" clId="{02AD6AE6-373D-46AA-9C2C-143C2C1E5D72}" dt="2022-03-22T04:38:50.431" v="663" actId="700"/>
          <ac:spMkLst>
            <pc:docMk/>
            <pc:sldMk cId="360142242" sldId="343"/>
            <ac:spMk id="7" creationId="{1C6331CC-28A1-405D-8B44-CDE7DD0D44AE}"/>
          </ac:spMkLst>
        </pc:spChg>
        <pc:picChg chg="add mod ord">
          <ac:chgData name="Carlos Leonel Ramirez Martinez" userId="14d3900238d93848" providerId="LiveId" clId="{02AD6AE6-373D-46AA-9C2C-143C2C1E5D72}" dt="2022-03-22T04:39:01.569" v="666" actId="1076"/>
          <ac:picMkLst>
            <pc:docMk/>
            <pc:sldMk cId="360142242" sldId="343"/>
            <ac:picMk id="6" creationId="{FA0E6420-A8B1-4B8A-B850-1D33A6CF4705}"/>
          </ac:picMkLst>
        </pc:picChg>
      </pc:sldChg>
      <pc:sldChg chg="new del">
        <pc:chgData name="Carlos Leonel Ramirez Martinez" userId="14d3900238d93848" providerId="LiveId" clId="{02AD6AE6-373D-46AA-9C2C-143C2C1E5D72}" dt="2022-03-22T04:29:54.570" v="2" actId="680"/>
        <pc:sldMkLst>
          <pc:docMk/>
          <pc:sldMk cId="4149519979" sldId="343"/>
        </pc:sldMkLst>
      </pc:sldChg>
      <pc:sldChg chg="add del">
        <pc:chgData name="Carlos Leonel Ramirez Martinez" userId="14d3900238d93848" providerId="LiveId" clId="{02AD6AE6-373D-46AA-9C2C-143C2C1E5D72}" dt="2022-03-22T04:29:58.847" v="4" actId="47"/>
        <pc:sldMkLst>
          <pc:docMk/>
          <pc:sldMk cId="584305655" sldId="344"/>
        </pc:sldMkLst>
      </pc:sldChg>
      <pc:sldChg chg="addSp delSp modSp add mod modNotesTx">
        <pc:chgData name="Carlos Leonel Ramirez Martinez" userId="14d3900238d93848" providerId="LiveId" clId="{02AD6AE6-373D-46AA-9C2C-143C2C1E5D72}" dt="2022-03-22T13:07:45.537" v="717" actId="1076"/>
        <pc:sldMkLst>
          <pc:docMk/>
          <pc:sldMk cId="3699649646" sldId="344"/>
        </pc:sldMkLst>
        <pc:spChg chg="mod">
          <ac:chgData name="Carlos Leonel Ramirez Martinez" userId="14d3900238d93848" providerId="LiveId" clId="{02AD6AE6-373D-46AA-9C2C-143C2C1E5D72}" dt="2022-03-22T13:06:42.893" v="708" actId="404"/>
          <ac:spMkLst>
            <pc:docMk/>
            <pc:sldMk cId="3699649646" sldId="344"/>
            <ac:spMk id="4" creationId="{A7AACD59-A443-43D5-B3BA-43906C354A45}"/>
          </ac:spMkLst>
        </pc:spChg>
        <pc:picChg chg="add del mod">
          <ac:chgData name="Carlos Leonel Ramirez Martinez" userId="14d3900238d93848" providerId="LiveId" clId="{02AD6AE6-373D-46AA-9C2C-143C2C1E5D72}" dt="2022-03-22T13:07:20.969" v="713" actId="478"/>
          <ac:picMkLst>
            <pc:docMk/>
            <pc:sldMk cId="3699649646" sldId="344"/>
            <ac:picMk id="5" creationId="{5F12B343-B1EE-4BA0-A706-8241B10D0BF0}"/>
          </ac:picMkLst>
        </pc:picChg>
        <pc:picChg chg="add mod">
          <ac:chgData name="Carlos Leonel Ramirez Martinez" userId="14d3900238d93848" providerId="LiveId" clId="{02AD6AE6-373D-46AA-9C2C-143C2C1E5D72}" dt="2022-03-22T13:07:45.537" v="717" actId="1076"/>
          <ac:picMkLst>
            <pc:docMk/>
            <pc:sldMk cId="3699649646" sldId="344"/>
            <ac:picMk id="8" creationId="{610850E9-C3FB-4E62-8DE0-3C5A65C9B472}"/>
          </ac:picMkLst>
        </pc:picChg>
      </pc:sldChg>
      <pc:sldChg chg="addSp modSp add mod replId">
        <pc:chgData name="Carlos Leonel Ramirez Martinez" userId="14d3900238d93848" providerId="LiveId" clId="{02AD6AE6-373D-46AA-9C2C-143C2C1E5D72}" dt="2022-03-22T13:08:20.057" v="772" actId="1076"/>
        <pc:sldMkLst>
          <pc:docMk/>
          <pc:sldMk cId="713161001" sldId="345"/>
        </pc:sldMkLst>
        <pc:spChg chg="mod">
          <ac:chgData name="Carlos Leonel Ramirez Martinez" userId="14d3900238d93848" providerId="LiveId" clId="{02AD6AE6-373D-46AA-9C2C-143C2C1E5D72}" dt="2022-03-22T13:08:05.304" v="768" actId="20577"/>
          <ac:spMkLst>
            <pc:docMk/>
            <pc:sldMk cId="713161001" sldId="345"/>
            <ac:spMk id="4" creationId="{A7AACD59-A443-43D5-B3BA-43906C354A45}"/>
          </ac:spMkLst>
        </pc:spChg>
        <pc:picChg chg="add mod">
          <ac:chgData name="Carlos Leonel Ramirez Martinez" userId="14d3900238d93848" providerId="LiveId" clId="{02AD6AE6-373D-46AA-9C2C-143C2C1E5D72}" dt="2022-03-22T13:08:20.057" v="772" actId="1076"/>
          <ac:picMkLst>
            <pc:docMk/>
            <pc:sldMk cId="713161001" sldId="345"/>
            <ac:picMk id="5" creationId="{A92E4CAA-91E3-4F3A-906D-D04D2DA48F68}"/>
          </ac:picMkLst>
        </pc:picChg>
      </pc:sldChg>
      <pc:sldChg chg="add del">
        <pc:chgData name="Carlos Leonel Ramirez Martinez" userId="14d3900238d93848" providerId="LiveId" clId="{02AD6AE6-373D-46AA-9C2C-143C2C1E5D72}" dt="2022-03-22T04:29:58.847" v="4" actId="47"/>
        <pc:sldMkLst>
          <pc:docMk/>
          <pc:sldMk cId="1046908798" sldId="345"/>
        </pc:sldMkLst>
      </pc:sldChg>
      <pc:sldChg chg="add del">
        <pc:chgData name="Carlos Leonel Ramirez Martinez" userId="14d3900238d93848" providerId="LiveId" clId="{02AD6AE6-373D-46AA-9C2C-143C2C1E5D72}" dt="2022-03-22T04:29:58.847" v="4" actId="47"/>
        <pc:sldMkLst>
          <pc:docMk/>
          <pc:sldMk cId="3194723968" sldId="346"/>
        </pc:sldMkLst>
      </pc:sldChg>
      <pc:sldChg chg="addSp modSp add mod modNotesTx">
        <pc:chgData name="Carlos Leonel Ramirez Martinez" userId="14d3900238d93848" providerId="LiveId" clId="{02AD6AE6-373D-46AA-9C2C-143C2C1E5D72}" dt="2022-03-22T13:27:40.981" v="1169" actId="1076"/>
        <pc:sldMkLst>
          <pc:docMk/>
          <pc:sldMk cId="3869899826" sldId="346"/>
        </pc:sldMkLst>
        <pc:spChg chg="mod">
          <ac:chgData name="Carlos Leonel Ramirez Martinez" userId="14d3900238d93848" providerId="LiveId" clId="{02AD6AE6-373D-46AA-9C2C-143C2C1E5D72}" dt="2022-03-22T13:27:35.105" v="1168" actId="21"/>
          <ac:spMkLst>
            <pc:docMk/>
            <pc:sldMk cId="3869899826" sldId="346"/>
            <ac:spMk id="4" creationId="{A7AACD59-A443-43D5-B3BA-43906C354A45}"/>
          </ac:spMkLst>
        </pc:spChg>
        <pc:picChg chg="add mod modCrop">
          <ac:chgData name="Carlos Leonel Ramirez Martinez" userId="14d3900238d93848" providerId="LiveId" clId="{02AD6AE6-373D-46AA-9C2C-143C2C1E5D72}" dt="2022-03-22T13:27:40.981" v="1169" actId="1076"/>
          <ac:picMkLst>
            <pc:docMk/>
            <pc:sldMk cId="3869899826" sldId="346"/>
            <ac:picMk id="5" creationId="{AEA3E828-D0AD-48DB-BFB4-F5204111A2A8}"/>
          </ac:picMkLst>
        </pc:picChg>
      </pc:sldChg>
      <pc:sldChg chg="add del">
        <pc:chgData name="Carlos Leonel Ramirez Martinez" userId="14d3900238d93848" providerId="LiveId" clId="{02AD6AE6-373D-46AA-9C2C-143C2C1E5D72}" dt="2022-03-22T04:29:58.847" v="4" actId="47"/>
        <pc:sldMkLst>
          <pc:docMk/>
          <pc:sldMk cId="393717006" sldId="347"/>
        </pc:sldMkLst>
      </pc:sldChg>
      <pc:sldChg chg="addSp modSp add mod replId modNotesTx">
        <pc:chgData name="Carlos Leonel Ramirez Martinez" userId="14d3900238d93848" providerId="LiveId" clId="{02AD6AE6-373D-46AA-9C2C-143C2C1E5D72}" dt="2022-03-22T13:43:19.314" v="2098" actId="20577"/>
        <pc:sldMkLst>
          <pc:docMk/>
          <pc:sldMk cId="1944479965" sldId="347"/>
        </pc:sldMkLst>
        <pc:spChg chg="mod">
          <ac:chgData name="Carlos Leonel Ramirez Martinez" userId="14d3900238d93848" providerId="LiveId" clId="{02AD6AE6-373D-46AA-9C2C-143C2C1E5D72}" dt="2022-03-22T13:43:19.314" v="2098" actId="20577"/>
          <ac:spMkLst>
            <pc:docMk/>
            <pc:sldMk cId="1944479965" sldId="347"/>
            <ac:spMk id="4" creationId="{A7AACD59-A443-43D5-B3BA-43906C354A45}"/>
          </ac:spMkLst>
        </pc:spChg>
        <pc:picChg chg="add mod">
          <ac:chgData name="Carlos Leonel Ramirez Martinez" userId="14d3900238d93848" providerId="LiveId" clId="{02AD6AE6-373D-46AA-9C2C-143C2C1E5D72}" dt="2022-03-22T13:42:57.305" v="2062" actId="1076"/>
          <ac:picMkLst>
            <pc:docMk/>
            <pc:sldMk cId="1944479965" sldId="347"/>
            <ac:picMk id="5" creationId="{63354926-1C2A-48E3-AD49-AFBE45D54023}"/>
          </ac:picMkLst>
        </pc:picChg>
      </pc:sldChg>
      <pc:sldChg chg="addSp modSp add mod replId">
        <pc:chgData name="Carlos Leonel Ramirez Martinez" userId="14d3900238d93848" providerId="LiveId" clId="{02AD6AE6-373D-46AA-9C2C-143C2C1E5D72}" dt="2022-03-22T13:43:42.777" v="2103" actId="1076"/>
        <pc:sldMkLst>
          <pc:docMk/>
          <pc:sldMk cId="584436917" sldId="348"/>
        </pc:sldMkLst>
        <pc:spChg chg="mod">
          <ac:chgData name="Carlos Leonel Ramirez Martinez" userId="14d3900238d93848" providerId="LiveId" clId="{02AD6AE6-373D-46AA-9C2C-143C2C1E5D72}" dt="2022-03-22T13:43:25.072" v="2099"/>
          <ac:spMkLst>
            <pc:docMk/>
            <pc:sldMk cId="584436917" sldId="348"/>
            <ac:spMk id="4" creationId="{A7AACD59-A443-43D5-B3BA-43906C354A45}"/>
          </ac:spMkLst>
        </pc:spChg>
        <pc:picChg chg="add mod">
          <ac:chgData name="Carlos Leonel Ramirez Martinez" userId="14d3900238d93848" providerId="LiveId" clId="{02AD6AE6-373D-46AA-9C2C-143C2C1E5D72}" dt="2022-03-22T13:43:42.777" v="2103" actId="1076"/>
          <ac:picMkLst>
            <pc:docMk/>
            <pc:sldMk cId="584436917" sldId="348"/>
            <ac:picMk id="5" creationId="{67444498-47CA-494D-AE28-3EB0B3115B98}"/>
          </ac:picMkLst>
        </pc:picChg>
      </pc:sldChg>
      <pc:sldChg chg="add del">
        <pc:chgData name="Carlos Leonel Ramirez Martinez" userId="14d3900238d93848" providerId="LiveId" clId="{02AD6AE6-373D-46AA-9C2C-143C2C1E5D72}" dt="2022-03-22T04:29:58.847" v="4" actId="47"/>
        <pc:sldMkLst>
          <pc:docMk/>
          <pc:sldMk cId="1241634605" sldId="348"/>
        </pc:sldMkLst>
      </pc:sldChg>
      <pc:sldChg chg="addSp delSp modSp add mod replId">
        <pc:chgData name="Carlos Leonel Ramirez Martinez" userId="14d3900238d93848" providerId="LiveId" clId="{02AD6AE6-373D-46AA-9C2C-143C2C1E5D72}" dt="2022-03-22T13:45:09.281" v="2205" actId="1076"/>
        <pc:sldMkLst>
          <pc:docMk/>
          <pc:sldMk cId="139709607" sldId="349"/>
        </pc:sldMkLst>
        <pc:spChg chg="mod">
          <ac:chgData name="Carlos Leonel Ramirez Martinez" userId="14d3900238d93848" providerId="LiveId" clId="{02AD6AE6-373D-46AA-9C2C-143C2C1E5D72}" dt="2022-03-22T13:44:22.788" v="2192" actId="404"/>
          <ac:spMkLst>
            <pc:docMk/>
            <pc:sldMk cId="139709607" sldId="349"/>
            <ac:spMk id="4" creationId="{A7AACD59-A443-43D5-B3BA-43906C354A45}"/>
          </ac:spMkLst>
        </pc:spChg>
        <pc:picChg chg="add del mod">
          <ac:chgData name="Carlos Leonel Ramirez Martinez" userId="14d3900238d93848" providerId="LiveId" clId="{02AD6AE6-373D-46AA-9C2C-143C2C1E5D72}" dt="2022-03-22T13:44:54.313" v="2197" actId="478"/>
          <ac:picMkLst>
            <pc:docMk/>
            <pc:sldMk cId="139709607" sldId="349"/>
            <ac:picMk id="5" creationId="{33B5666B-F100-4E69-8DE7-9F0F78213DBD}"/>
          </ac:picMkLst>
        </pc:picChg>
        <pc:picChg chg="add mod">
          <ac:chgData name="Carlos Leonel Ramirez Martinez" userId="14d3900238d93848" providerId="LiveId" clId="{02AD6AE6-373D-46AA-9C2C-143C2C1E5D72}" dt="2022-03-22T13:45:09.281" v="2205" actId="1076"/>
          <ac:picMkLst>
            <pc:docMk/>
            <pc:sldMk cId="139709607" sldId="349"/>
            <ac:picMk id="8" creationId="{451D02BB-9979-4F5E-BC75-26AD14F76ACC}"/>
          </ac:picMkLst>
        </pc:picChg>
      </pc:sldChg>
      <pc:sldChg chg="add del">
        <pc:chgData name="Carlos Leonel Ramirez Martinez" userId="14d3900238d93848" providerId="LiveId" clId="{02AD6AE6-373D-46AA-9C2C-143C2C1E5D72}" dt="2022-03-22T04:29:58.847" v="4" actId="47"/>
        <pc:sldMkLst>
          <pc:docMk/>
          <pc:sldMk cId="562828948" sldId="349"/>
        </pc:sldMkLst>
      </pc:sldChg>
      <pc:sldChg chg="addSp modSp add mod">
        <pc:chgData name="Carlos Leonel Ramirez Martinez" userId="14d3900238d93848" providerId="LiveId" clId="{02AD6AE6-373D-46AA-9C2C-143C2C1E5D72}" dt="2022-03-22T13:50:15.887" v="2391" actId="20577"/>
        <pc:sldMkLst>
          <pc:docMk/>
          <pc:sldMk cId="1124541560" sldId="350"/>
        </pc:sldMkLst>
        <pc:spChg chg="mod">
          <ac:chgData name="Carlos Leonel Ramirez Martinez" userId="14d3900238d93848" providerId="LiveId" clId="{02AD6AE6-373D-46AA-9C2C-143C2C1E5D72}" dt="2022-03-22T13:48:18.826" v="2371" actId="404"/>
          <ac:spMkLst>
            <pc:docMk/>
            <pc:sldMk cId="1124541560" sldId="350"/>
            <ac:spMk id="4" creationId="{A7AACD59-A443-43D5-B3BA-43906C354A45}"/>
          </ac:spMkLst>
        </pc:spChg>
        <pc:spChg chg="add mod">
          <ac:chgData name="Carlos Leonel Ramirez Martinez" userId="14d3900238d93848" providerId="LiveId" clId="{02AD6AE6-373D-46AA-9C2C-143C2C1E5D72}" dt="2022-03-22T13:50:15.887" v="2391" actId="20577"/>
          <ac:spMkLst>
            <pc:docMk/>
            <pc:sldMk cId="1124541560" sldId="350"/>
            <ac:spMk id="8" creationId="{00FA0898-7F2C-4091-BCC1-54B3C713D83A}"/>
          </ac:spMkLst>
        </pc:spChg>
        <pc:picChg chg="add mod">
          <ac:chgData name="Carlos Leonel Ramirez Martinez" userId="14d3900238d93848" providerId="LiveId" clId="{02AD6AE6-373D-46AA-9C2C-143C2C1E5D72}" dt="2022-03-22T13:49:44.646" v="2381" actId="1076"/>
          <ac:picMkLst>
            <pc:docMk/>
            <pc:sldMk cId="1124541560" sldId="350"/>
            <ac:picMk id="5" creationId="{112C7958-F3C1-4198-8419-02AD93A0D922}"/>
          </ac:picMkLst>
        </pc:picChg>
      </pc:sldChg>
      <pc:sldChg chg="add del">
        <pc:chgData name="Carlos Leonel Ramirez Martinez" userId="14d3900238d93848" providerId="LiveId" clId="{02AD6AE6-373D-46AA-9C2C-143C2C1E5D72}" dt="2022-03-22T04:29:58.847" v="4" actId="47"/>
        <pc:sldMkLst>
          <pc:docMk/>
          <pc:sldMk cId="2713762133" sldId="350"/>
        </pc:sldMkLst>
      </pc:sldChg>
      <pc:sldChg chg="add del">
        <pc:chgData name="Carlos Leonel Ramirez Martinez" userId="14d3900238d93848" providerId="LiveId" clId="{02AD6AE6-373D-46AA-9C2C-143C2C1E5D72}" dt="2022-03-22T04:29:58.847" v="4" actId="47"/>
        <pc:sldMkLst>
          <pc:docMk/>
          <pc:sldMk cId="3510921851" sldId="351"/>
        </pc:sldMkLst>
      </pc:sldChg>
      <pc:sldChg chg="addSp modSp add mod replId modNotesTx">
        <pc:chgData name="Carlos Leonel Ramirez Martinez" userId="14d3900238d93848" providerId="LiveId" clId="{02AD6AE6-373D-46AA-9C2C-143C2C1E5D72}" dt="2022-03-22T16:49:22.263" v="2554"/>
        <pc:sldMkLst>
          <pc:docMk/>
          <pc:sldMk cId="3626154883" sldId="351"/>
        </pc:sldMkLst>
        <pc:spChg chg="mod">
          <ac:chgData name="Carlos Leonel Ramirez Martinez" userId="14d3900238d93848" providerId="LiveId" clId="{02AD6AE6-373D-46AA-9C2C-143C2C1E5D72}" dt="2022-03-22T16:46:44.546" v="2547" actId="20577"/>
          <ac:spMkLst>
            <pc:docMk/>
            <pc:sldMk cId="3626154883" sldId="351"/>
            <ac:spMk id="4" creationId="{A7AACD59-A443-43D5-B3BA-43906C354A45}"/>
          </ac:spMkLst>
        </pc:spChg>
        <pc:picChg chg="add mod">
          <ac:chgData name="Carlos Leonel Ramirez Martinez" userId="14d3900238d93848" providerId="LiveId" clId="{02AD6AE6-373D-46AA-9C2C-143C2C1E5D72}" dt="2022-03-22T16:47:05.184" v="2553" actId="1076"/>
          <ac:picMkLst>
            <pc:docMk/>
            <pc:sldMk cId="3626154883" sldId="351"/>
            <ac:picMk id="5" creationId="{A32F3803-AAD2-4D92-A598-31D562FECBAF}"/>
          </ac:picMkLst>
        </pc:picChg>
      </pc:sldChg>
      <pc:sldChg chg="addSp delSp modSp add mod replId">
        <pc:chgData name="Carlos Leonel Ramirez Martinez" userId="14d3900238d93848" providerId="LiveId" clId="{02AD6AE6-373D-46AA-9C2C-143C2C1E5D72}" dt="2022-03-22T16:54:38.742" v="2604" actId="1076"/>
        <pc:sldMkLst>
          <pc:docMk/>
          <pc:sldMk cId="771387968" sldId="352"/>
        </pc:sldMkLst>
        <pc:spChg chg="add del mod">
          <ac:chgData name="Carlos Leonel Ramirez Martinez" userId="14d3900238d93848" providerId="LiveId" clId="{02AD6AE6-373D-46AA-9C2C-143C2C1E5D72}" dt="2022-03-22T16:54:20.424" v="2595"/>
          <ac:spMkLst>
            <pc:docMk/>
            <pc:sldMk cId="771387968" sldId="352"/>
            <ac:spMk id="4" creationId="{A7AACD59-A443-43D5-B3BA-43906C354A45}"/>
          </ac:spMkLst>
        </pc:spChg>
        <pc:picChg chg="add del mod ord">
          <ac:chgData name="Carlos Leonel Ramirez Martinez" userId="14d3900238d93848" providerId="LiveId" clId="{02AD6AE6-373D-46AA-9C2C-143C2C1E5D72}" dt="2022-03-22T16:54:11.531" v="2594" actId="22"/>
          <ac:picMkLst>
            <pc:docMk/>
            <pc:sldMk cId="771387968" sldId="352"/>
            <ac:picMk id="5" creationId="{8B2E87B6-6B91-4068-8640-D3819445C2F1}"/>
          </ac:picMkLst>
        </pc:picChg>
        <pc:picChg chg="add mod">
          <ac:chgData name="Carlos Leonel Ramirez Martinez" userId="14d3900238d93848" providerId="LiveId" clId="{02AD6AE6-373D-46AA-9C2C-143C2C1E5D72}" dt="2022-03-22T16:54:38.742" v="2604" actId="1076"/>
          <ac:picMkLst>
            <pc:docMk/>
            <pc:sldMk cId="771387968" sldId="352"/>
            <ac:picMk id="8" creationId="{DBC4CE38-D319-48B1-95D8-7DED349FB570}"/>
          </ac:picMkLst>
        </pc:picChg>
      </pc:sldChg>
      <pc:sldChg chg="add del">
        <pc:chgData name="Carlos Leonel Ramirez Martinez" userId="14d3900238d93848" providerId="LiveId" clId="{02AD6AE6-373D-46AA-9C2C-143C2C1E5D72}" dt="2022-03-22T04:29:58.847" v="4" actId="47"/>
        <pc:sldMkLst>
          <pc:docMk/>
          <pc:sldMk cId="3027777372" sldId="352"/>
        </pc:sldMkLst>
      </pc:sldChg>
      <pc:sldChg chg="add del">
        <pc:chgData name="Carlos Leonel Ramirez Martinez" userId="14d3900238d93848" providerId="LiveId" clId="{02AD6AE6-373D-46AA-9C2C-143C2C1E5D72}" dt="2022-03-22T04:29:58.847" v="4" actId="47"/>
        <pc:sldMkLst>
          <pc:docMk/>
          <pc:sldMk cId="1912396758" sldId="353"/>
        </pc:sldMkLst>
      </pc:sldChg>
      <pc:sldChg chg="addSp modSp add mod replId modNotesTx">
        <pc:chgData name="Carlos Leonel Ramirez Martinez" userId="14d3900238d93848" providerId="LiveId" clId="{02AD6AE6-373D-46AA-9C2C-143C2C1E5D72}" dt="2022-03-22T17:19:46.785" v="2652" actId="1076"/>
        <pc:sldMkLst>
          <pc:docMk/>
          <pc:sldMk cId="2478518411" sldId="353"/>
        </pc:sldMkLst>
        <pc:spChg chg="mod">
          <ac:chgData name="Carlos Leonel Ramirez Martinez" userId="14d3900238d93848" providerId="LiveId" clId="{02AD6AE6-373D-46AA-9C2C-143C2C1E5D72}" dt="2022-03-22T17:19:37.403" v="2647" actId="15"/>
          <ac:spMkLst>
            <pc:docMk/>
            <pc:sldMk cId="2478518411" sldId="353"/>
            <ac:spMk id="4" creationId="{A7AACD59-A443-43D5-B3BA-43906C354A45}"/>
          </ac:spMkLst>
        </pc:spChg>
        <pc:picChg chg="add mod">
          <ac:chgData name="Carlos Leonel Ramirez Martinez" userId="14d3900238d93848" providerId="LiveId" clId="{02AD6AE6-373D-46AA-9C2C-143C2C1E5D72}" dt="2022-03-22T17:19:46.785" v="2652" actId="1076"/>
          <ac:picMkLst>
            <pc:docMk/>
            <pc:sldMk cId="2478518411" sldId="353"/>
            <ac:picMk id="5" creationId="{5284B88A-1874-4536-9160-CB4DD76867D8}"/>
          </ac:picMkLst>
        </pc:picChg>
      </pc:sldChg>
      <pc:sldChg chg="add del">
        <pc:chgData name="Carlos Leonel Ramirez Martinez" userId="14d3900238d93848" providerId="LiveId" clId="{02AD6AE6-373D-46AA-9C2C-143C2C1E5D72}" dt="2022-03-22T04:29:58.847" v="4" actId="47"/>
        <pc:sldMkLst>
          <pc:docMk/>
          <pc:sldMk cId="183132729" sldId="354"/>
        </pc:sldMkLst>
      </pc:sldChg>
      <pc:sldChg chg="addSp modSp add mod replId modNotesTx">
        <pc:chgData name="Carlos Leonel Ramirez Martinez" userId="14d3900238d93848" providerId="LiveId" clId="{02AD6AE6-373D-46AA-9C2C-143C2C1E5D72}" dt="2022-03-22T17:22:32.865" v="2814" actId="1076"/>
        <pc:sldMkLst>
          <pc:docMk/>
          <pc:sldMk cId="3374430261" sldId="354"/>
        </pc:sldMkLst>
        <pc:spChg chg="mod">
          <ac:chgData name="Carlos Leonel Ramirez Martinez" userId="14d3900238d93848" providerId="LiveId" clId="{02AD6AE6-373D-46AA-9C2C-143C2C1E5D72}" dt="2022-03-22T17:22:29.876" v="2813" actId="113"/>
          <ac:spMkLst>
            <pc:docMk/>
            <pc:sldMk cId="3374430261" sldId="354"/>
            <ac:spMk id="4" creationId="{A7AACD59-A443-43D5-B3BA-43906C354A45}"/>
          </ac:spMkLst>
        </pc:spChg>
        <pc:picChg chg="add mod">
          <ac:chgData name="Carlos Leonel Ramirez Martinez" userId="14d3900238d93848" providerId="LiveId" clId="{02AD6AE6-373D-46AA-9C2C-143C2C1E5D72}" dt="2022-03-22T17:22:32.865" v="2814" actId="1076"/>
          <ac:picMkLst>
            <pc:docMk/>
            <pc:sldMk cId="3374430261" sldId="354"/>
            <ac:picMk id="5" creationId="{95F448E5-2581-4BC5-AB65-A32FE26A9E96}"/>
          </ac:picMkLst>
        </pc:picChg>
      </pc:sldChg>
      <pc:sldChg chg="add del">
        <pc:chgData name="Carlos Leonel Ramirez Martinez" userId="14d3900238d93848" providerId="LiveId" clId="{02AD6AE6-373D-46AA-9C2C-143C2C1E5D72}" dt="2022-03-22T04:29:58.847" v="4" actId="47"/>
        <pc:sldMkLst>
          <pc:docMk/>
          <pc:sldMk cId="383660692" sldId="355"/>
        </pc:sldMkLst>
      </pc:sldChg>
      <pc:sldChg chg="addSp modSp add mod replId modNotesTx">
        <pc:chgData name="Carlos Leonel Ramirez Martinez" userId="14d3900238d93848" providerId="LiveId" clId="{02AD6AE6-373D-46AA-9C2C-143C2C1E5D72}" dt="2022-03-22T17:31:09.695" v="2981" actId="1076"/>
        <pc:sldMkLst>
          <pc:docMk/>
          <pc:sldMk cId="4059692755" sldId="355"/>
        </pc:sldMkLst>
        <pc:spChg chg="mod">
          <ac:chgData name="Carlos Leonel Ramirez Martinez" userId="14d3900238d93848" providerId="LiveId" clId="{02AD6AE6-373D-46AA-9C2C-143C2C1E5D72}" dt="2022-03-22T17:30:55.927" v="2976" actId="255"/>
          <ac:spMkLst>
            <pc:docMk/>
            <pc:sldMk cId="4059692755" sldId="355"/>
            <ac:spMk id="4" creationId="{A7AACD59-A443-43D5-B3BA-43906C354A45}"/>
          </ac:spMkLst>
        </pc:spChg>
        <pc:picChg chg="add mod">
          <ac:chgData name="Carlos Leonel Ramirez Martinez" userId="14d3900238d93848" providerId="LiveId" clId="{02AD6AE6-373D-46AA-9C2C-143C2C1E5D72}" dt="2022-03-22T17:31:09.695" v="2981" actId="1076"/>
          <ac:picMkLst>
            <pc:docMk/>
            <pc:sldMk cId="4059692755" sldId="355"/>
            <ac:picMk id="5" creationId="{41CC1822-179E-4236-AFC9-D6D912E29A59}"/>
          </ac:picMkLst>
        </pc:picChg>
      </pc:sldChg>
      <pc:sldChg chg="add del">
        <pc:chgData name="Carlos Leonel Ramirez Martinez" userId="14d3900238d93848" providerId="LiveId" clId="{02AD6AE6-373D-46AA-9C2C-143C2C1E5D72}" dt="2022-03-22T04:29:58.847" v="4" actId="47"/>
        <pc:sldMkLst>
          <pc:docMk/>
          <pc:sldMk cId="931105618" sldId="356"/>
        </pc:sldMkLst>
      </pc:sldChg>
      <pc:sldChg chg="addSp modSp add mod replId modNotesTx">
        <pc:chgData name="Carlos Leonel Ramirez Martinez" userId="14d3900238d93848" providerId="LiveId" clId="{02AD6AE6-373D-46AA-9C2C-143C2C1E5D72}" dt="2022-03-22T17:36:19.293" v="3103" actId="1076"/>
        <pc:sldMkLst>
          <pc:docMk/>
          <pc:sldMk cId="2166325787" sldId="356"/>
        </pc:sldMkLst>
        <pc:spChg chg="mod">
          <ac:chgData name="Carlos Leonel Ramirez Martinez" userId="14d3900238d93848" providerId="LiveId" clId="{02AD6AE6-373D-46AA-9C2C-143C2C1E5D72}" dt="2022-03-22T17:36:02.920" v="3099" actId="255"/>
          <ac:spMkLst>
            <pc:docMk/>
            <pc:sldMk cId="2166325787" sldId="356"/>
            <ac:spMk id="4" creationId="{A7AACD59-A443-43D5-B3BA-43906C354A45}"/>
          </ac:spMkLst>
        </pc:spChg>
        <pc:picChg chg="add mod">
          <ac:chgData name="Carlos Leonel Ramirez Martinez" userId="14d3900238d93848" providerId="LiveId" clId="{02AD6AE6-373D-46AA-9C2C-143C2C1E5D72}" dt="2022-03-22T17:36:19.293" v="3103" actId="1076"/>
          <ac:picMkLst>
            <pc:docMk/>
            <pc:sldMk cId="2166325787" sldId="356"/>
            <ac:picMk id="5" creationId="{4CD7D940-3020-4339-BEF3-4F8D04BDA93A}"/>
          </ac:picMkLst>
        </pc:picChg>
      </pc:sldChg>
      <pc:sldChg chg="addSp modSp add mod replId">
        <pc:chgData name="Carlos Leonel Ramirez Martinez" userId="14d3900238d93848" providerId="LiveId" clId="{02AD6AE6-373D-46AA-9C2C-143C2C1E5D72}" dt="2022-03-22T17:38:28.399" v="3175" actId="1076"/>
        <pc:sldMkLst>
          <pc:docMk/>
          <pc:sldMk cId="234942152" sldId="357"/>
        </pc:sldMkLst>
        <pc:spChg chg="mod">
          <ac:chgData name="Carlos Leonel Ramirez Martinez" userId="14d3900238d93848" providerId="LiveId" clId="{02AD6AE6-373D-46AA-9C2C-143C2C1E5D72}" dt="2022-03-22T17:38:28.399" v="3175" actId="1076"/>
          <ac:spMkLst>
            <pc:docMk/>
            <pc:sldMk cId="234942152" sldId="357"/>
            <ac:spMk id="4" creationId="{A7AACD59-A443-43D5-B3BA-43906C354A45}"/>
          </ac:spMkLst>
        </pc:spChg>
        <pc:picChg chg="add mod">
          <ac:chgData name="Carlos Leonel Ramirez Martinez" userId="14d3900238d93848" providerId="LiveId" clId="{02AD6AE6-373D-46AA-9C2C-143C2C1E5D72}" dt="2022-03-22T17:38:27.901" v="3174" actId="1076"/>
          <ac:picMkLst>
            <pc:docMk/>
            <pc:sldMk cId="234942152" sldId="357"/>
            <ac:picMk id="5" creationId="{5B180311-20F7-4AA8-8BDE-4C64A5380374}"/>
          </ac:picMkLst>
        </pc:picChg>
      </pc:sldChg>
      <pc:sldChg chg="add del">
        <pc:chgData name="Carlos Leonel Ramirez Martinez" userId="14d3900238d93848" providerId="LiveId" clId="{02AD6AE6-373D-46AA-9C2C-143C2C1E5D72}" dt="2022-03-22T04:29:58.847" v="4" actId="47"/>
        <pc:sldMkLst>
          <pc:docMk/>
          <pc:sldMk cId="368163274" sldId="357"/>
        </pc:sldMkLst>
      </pc:sldChg>
      <pc:sldChg chg="add del">
        <pc:chgData name="Carlos Leonel Ramirez Martinez" userId="14d3900238d93848" providerId="LiveId" clId="{02AD6AE6-373D-46AA-9C2C-143C2C1E5D72}" dt="2022-03-22T04:29:58.847" v="4" actId="47"/>
        <pc:sldMkLst>
          <pc:docMk/>
          <pc:sldMk cId="965096226" sldId="358"/>
        </pc:sldMkLst>
      </pc:sldChg>
      <pc:sldChg chg="modSp add mod ord">
        <pc:chgData name="Carlos Leonel Ramirez Martinez" userId="14d3900238d93848" providerId="LiveId" clId="{02AD6AE6-373D-46AA-9C2C-143C2C1E5D72}" dt="2022-03-22T13:10:27.462" v="896" actId="313"/>
        <pc:sldMkLst>
          <pc:docMk/>
          <pc:sldMk cId="2838137359" sldId="358"/>
        </pc:sldMkLst>
        <pc:spChg chg="mod">
          <ac:chgData name="Carlos Leonel Ramirez Martinez" userId="14d3900238d93848" providerId="LiveId" clId="{02AD6AE6-373D-46AA-9C2C-143C2C1E5D72}" dt="2022-03-22T13:10:07.165" v="830" actId="313"/>
          <ac:spMkLst>
            <pc:docMk/>
            <pc:sldMk cId="2838137359" sldId="358"/>
            <ac:spMk id="2" creationId="{00000000-0000-0000-0000-000000000000}"/>
          </ac:spMkLst>
        </pc:spChg>
        <pc:spChg chg="mod">
          <ac:chgData name="Carlos Leonel Ramirez Martinez" userId="14d3900238d93848" providerId="LiveId" clId="{02AD6AE6-373D-46AA-9C2C-143C2C1E5D72}" dt="2022-03-22T13:10:27.462" v="896" actId="313"/>
          <ac:spMkLst>
            <pc:docMk/>
            <pc:sldMk cId="2838137359" sldId="358"/>
            <ac:spMk id="12" creationId="{6D557538-D8AF-4733-ABDC-BD8EB139F28F}"/>
          </ac:spMkLst>
        </pc:spChg>
      </pc:sldChg>
      <pc:sldChg chg="add del">
        <pc:chgData name="Carlos Leonel Ramirez Martinez" userId="14d3900238d93848" providerId="LiveId" clId="{02AD6AE6-373D-46AA-9C2C-143C2C1E5D72}" dt="2022-03-22T04:29:58.847" v="4" actId="47"/>
        <pc:sldMkLst>
          <pc:docMk/>
          <pc:sldMk cId="698115878" sldId="359"/>
        </pc:sldMkLst>
      </pc:sldChg>
      <pc:sldChg chg="addSp delSp modSp add mod modNotesTx">
        <pc:chgData name="Carlos Leonel Ramirez Martinez" userId="14d3900238d93848" providerId="LiveId" clId="{02AD6AE6-373D-46AA-9C2C-143C2C1E5D72}" dt="2022-03-22T13:28:42.539" v="1181" actId="1076"/>
        <pc:sldMkLst>
          <pc:docMk/>
          <pc:sldMk cId="3854198424" sldId="359"/>
        </pc:sldMkLst>
        <pc:spChg chg="mod">
          <ac:chgData name="Carlos Leonel Ramirez Martinez" userId="14d3900238d93848" providerId="LiveId" clId="{02AD6AE6-373D-46AA-9C2C-143C2C1E5D72}" dt="2022-03-22T13:27:56.053" v="1172"/>
          <ac:spMkLst>
            <pc:docMk/>
            <pc:sldMk cId="3854198424" sldId="359"/>
            <ac:spMk id="4" creationId="{A7AACD59-A443-43D5-B3BA-43906C354A45}"/>
          </ac:spMkLst>
        </pc:spChg>
        <pc:picChg chg="del">
          <ac:chgData name="Carlos Leonel Ramirez Martinez" userId="14d3900238d93848" providerId="LiveId" clId="{02AD6AE6-373D-46AA-9C2C-143C2C1E5D72}" dt="2022-03-22T13:28:15.956" v="1173" actId="478"/>
          <ac:picMkLst>
            <pc:docMk/>
            <pc:sldMk cId="3854198424" sldId="359"/>
            <ac:picMk id="5" creationId="{AEA3E828-D0AD-48DB-BFB4-F5204111A2A8}"/>
          </ac:picMkLst>
        </pc:picChg>
        <pc:picChg chg="add mod">
          <ac:chgData name="Carlos Leonel Ramirez Martinez" userId="14d3900238d93848" providerId="LiveId" clId="{02AD6AE6-373D-46AA-9C2C-143C2C1E5D72}" dt="2022-03-22T13:28:42.539" v="1181" actId="1076"/>
          <ac:picMkLst>
            <pc:docMk/>
            <pc:sldMk cId="3854198424" sldId="359"/>
            <ac:picMk id="6" creationId="{D064A4C9-718D-4200-A234-3D21C3B45CB4}"/>
          </ac:picMkLst>
        </pc:picChg>
      </pc:sldChg>
      <pc:sldChg chg="add del">
        <pc:chgData name="Carlos Leonel Ramirez Martinez" userId="14d3900238d93848" providerId="LiveId" clId="{02AD6AE6-373D-46AA-9C2C-143C2C1E5D72}" dt="2022-03-22T04:29:58.847" v="4" actId="47"/>
        <pc:sldMkLst>
          <pc:docMk/>
          <pc:sldMk cId="141198193" sldId="360"/>
        </pc:sldMkLst>
      </pc:sldChg>
      <pc:sldChg chg="addSp delSp modSp add mod modClrScheme chgLayout">
        <pc:chgData name="Carlos Leonel Ramirez Martinez" userId="14d3900238d93848" providerId="LiveId" clId="{02AD6AE6-373D-46AA-9C2C-143C2C1E5D72}" dt="2022-03-22T13:35:57.497" v="1832" actId="1076"/>
        <pc:sldMkLst>
          <pc:docMk/>
          <pc:sldMk cId="2213810081" sldId="360"/>
        </pc:sldMkLst>
        <pc:spChg chg="mod ord">
          <ac:chgData name="Carlos Leonel Ramirez Martinez" userId="14d3900238d93848" providerId="LiveId" clId="{02AD6AE6-373D-46AA-9C2C-143C2C1E5D72}" dt="2022-03-22T13:30:27.749" v="1344" actId="700"/>
          <ac:spMkLst>
            <pc:docMk/>
            <pc:sldMk cId="2213810081" sldId="360"/>
            <ac:spMk id="2" creationId="{E5B2F0CD-B307-4AC6-8A02-C5CB123085CA}"/>
          </ac:spMkLst>
        </pc:spChg>
        <pc:spChg chg="add del mod ord">
          <ac:chgData name="Carlos Leonel Ramirez Martinez" userId="14d3900238d93848" providerId="LiveId" clId="{02AD6AE6-373D-46AA-9C2C-143C2C1E5D72}" dt="2022-03-22T13:30:39.168" v="1345" actId="3680"/>
          <ac:spMkLst>
            <pc:docMk/>
            <pc:sldMk cId="2213810081" sldId="360"/>
            <ac:spMk id="3" creationId="{F117875C-25F5-45C0-A87D-9EB3C4EDB3BF}"/>
          </ac:spMkLst>
        </pc:spChg>
        <pc:spChg chg="mod ord">
          <ac:chgData name="Carlos Leonel Ramirez Martinez" userId="14d3900238d93848" providerId="LiveId" clId="{02AD6AE6-373D-46AA-9C2C-143C2C1E5D72}" dt="2022-03-22T13:34:59.067" v="1813" actId="14100"/>
          <ac:spMkLst>
            <pc:docMk/>
            <pc:sldMk cId="2213810081" sldId="360"/>
            <ac:spMk id="4" creationId="{A7AACD59-A443-43D5-B3BA-43906C354A45}"/>
          </ac:spMkLst>
        </pc:spChg>
        <pc:spChg chg="mod ord">
          <ac:chgData name="Carlos Leonel Ramirez Martinez" userId="14d3900238d93848" providerId="LiveId" clId="{02AD6AE6-373D-46AA-9C2C-143C2C1E5D72}" dt="2022-03-22T13:30:27.749" v="1344" actId="700"/>
          <ac:spMkLst>
            <pc:docMk/>
            <pc:sldMk cId="2213810081" sldId="360"/>
            <ac:spMk id="7" creationId="{1C6331CC-28A1-405D-8B44-CDE7DD0D44AE}"/>
          </ac:spMkLst>
        </pc:spChg>
        <pc:graphicFrameChg chg="add mod ord modGraphic">
          <ac:chgData name="Carlos Leonel Ramirez Martinez" userId="14d3900238d93848" providerId="LiveId" clId="{02AD6AE6-373D-46AA-9C2C-143C2C1E5D72}" dt="2022-03-22T13:35:57.497" v="1832" actId="1076"/>
          <ac:graphicFrameMkLst>
            <pc:docMk/>
            <pc:sldMk cId="2213810081" sldId="360"/>
            <ac:graphicFrameMk id="5" creationId="{8FAB859D-B434-44C1-8F62-67B6DC8CA13C}"/>
          </ac:graphicFrameMkLst>
        </pc:graphicFrameChg>
        <pc:picChg chg="del">
          <ac:chgData name="Carlos Leonel Ramirez Martinez" userId="14d3900238d93848" providerId="LiveId" clId="{02AD6AE6-373D-46AA-9C2C-143C2C1E5D72}" dt="2022-03-22T13:28:51.956" v="1183" actId="478"/>
          <ac:picMkLst>
            <pc:docMk/>
            <pc:sldMk cId="2213810081" sldId="360"/>
            <ac:picMk id="6" creationId="{D064A4C9-718D-4200-A234-3D21C3B45CB4}"/>
          </ac:picMkLst>
        </pc:picChg>
        <pc:picChg chg="add del mod">
          <ac:chgData name="Carlos Leonel Ramirez Martinez" userId="14d3900238d93848" providerId="LiveId" clId="{02AD6AE6-373D-46AA-9C2C-143C2C1E5D72}" dt="2022-03-22T13:34:24.699" v="1809" actId="478"/>
          <ac:picMkLst>
            <pc:docMk/>
            <pc:sldMk cId="2213810081" sldId="360"/>
            <ac:picMk id="9" creationId="{13A64836-23A1-4BB6-A8D3-95625C5ADD19}"/>
          </ac:picMkLst>
        </pc:picChg>
      </pc:sldChg>
      <pc:sldChg chg="addSp delSp modSp add mod">
        <pc:chgData name="Carlos Leonel Ramirez Martinez" userId="14d3900238d93848" providerId="LiveId" clId="{02AD6AE6-373D-46AA-9C2C-143C2C1E5D72}" dt="2022-03-22T13:45:49.504" v="2213" actId="1076"/>
        <pc:sldMkLst>
          <pc:docMk/>
          <pc:sldMk cId="2063313930" sldId="361"/>
        </pc:sldMkLst>
        <pc:picChg chg="add mod">
          <ac:chgData name="Carlos Leonel Ramirez Martinez" userId="14d3900238d93848" providerId="LiveId" clId="{02AD6AE6-373D-46AA-9C2C-143C2C1E5D72}" dt="2022-03-22T13:45:49.504" v="2213" actId="1076"/>
          <ac:picMkLst>
            <pc:docMk/>
            <pc:sldMk cId="2063313930" sldId="361"/>
            <ac:picMk id="5" creationId="{CF166E49-6665-49C4-BE0C-AA3BBBFF7B50}"/>
          </ac:picMkLst>
        </pc:picChg>
        <pc:picChg chg="del">
          <ac:chgData name="Carlos Leonel Ramirez Martinez" userId="14d3900238d93848" providerId="LiveId" clId="{02AD6AE6-373D-46AA-9C2C-143C2C1E5D72}" dt="2022-03-22T13:45:30.664" v="2207" actId="478"/>
          <ac:picMkLst>
            <pc:docMk/>
            <pc:sldMk cId="2063313930" sldId="361"/>
            <ac:picMk id="8" creationId="{451D02BB-9979-4F5E-BC75-26AD14F76ACC}"/>
          </ac:picMkLst>
        </pc:picChg>
      </pc:sldChg>
      <pc:sldChg chg="add del">
        <pc:chgData name="Carlos Leonel Ramirez Martinez" userId="14d3900238d93848" providerId="LiveId" clId="{02AD6AE6-373D-46AA-9C2C-143C2C1E5D72}" dt="2022-03-22T04:29:58.847" v="4" actId="47"/>
        <pc:sldMkLst>
          <pc:docMk/>
          <pc:sldMk cId="4126381519" sldId="361"/>
        </pc:sldMkLst>
      </pc:sldChg>
      <pc:sldChg chg="add del">
        <pc:chgData name="Carlos Leonel Ramirez Martinez" userId="14d3900238d93848" providerId="LiveId" clId="{02AD6AE6-373D-46AA-9C2C-143C2C1E5D72}" dt="2022-03-22T04:29:58.847" v="4" actId="47"/>
        <pc:sldMkLst>
          <pc:docMk/>
          <pc:sldMk cId="1248336102" sldId="362"/>
        </pc:sldMkLst>
      </pc:sldChg>
      <pc:sldChg chg="addSp delSp modSp add mod ord">
        <pc:chgData name="Carlos Leonel Ramirez Martinez" userId="14d3900238d93848" providerId="LiveId" clId="{02AD6AE6-373D-46AA-9C2C-143C2C1E5D72}" dt="2022-03-22T13:47:29.137" v="2365" actId="6549"/>
        <pc:sldMkLst>
          <pc:docMk/>
          <pc:sldMk cId="3903754081" sldId="362"/>
        </pc:sldMkLst>
        <pc:spChg chg="mod">
          <ac:chgData name="Carlos Leonel Ramirez Martinez" userId="14d3900238d93848" providerId="LiveId" clId="{02AD6AE6-373D-46AA-9C2C-143C2C1E5D72}" dt="2022-03-22T13:47:29.137" v="2365" actId="6549"/>
          <ac:spMkLst>
            <pc:docMk/>
            <pc:sldMk cId="3903754081" sldId="362"/>
            <ac:spMk id="4" creationId="{A7AACD59-A443-43D5-B3BA-43906C354A45}"/>
          </ac:spMkLst>
        </pc:spChg>
        <pc:picChg chg="add mod">
          <ac:chgData name="Carlos Leonel Ramirez Martinez" userId="14d3900238d93848" providerId="LiveId" clId="{02AD6AE6-373D-46AA-9C2C-143C2C1E5D72}" dt="2022-03-22T13:47:26.839" v="2363" actId="1076"/>
          <ac:picMkLst>
            <pc:docMk/>
            <pc:sldMk cId="3903754081" sldId="362"/>
            <ac:picMk id="5" creationId="{2A19ABF3-3F05-4639-A345-434B41B9C8CD}"/>
          </ac:picMkLst>
        </pc:picChg>
        <pc:picChg chg="del">
          <ac:chgData name="Carlos Leonel Ramirez Martinez" userId="14d3900238d93848" providerId="LiveId" clId="{02AD6AE6-373D-46AA-9C2C-143C2C1E5D72}" dt="2022-03-22T13:46:22.881" v="2217" actId="478"/>
          <ac:picMkLst>
            <pc:docMk/>
            <pc:sldMk cId="3903754081" sldId="362"/>
            <ac:picMk id="8" creationId="{451D02BB-9979-4F5E-BC75-26AD14F76ACC}"/>
          </ac:picMkLst>
        </pc:picChg>
      </pc:sldChg>
      <pc:sldChg chg="addSp delSp modSp add mod modNotesTx">
        <pc:chgData name="Carlos Leonel Ramirez Martinez" userId="14d3900238d93848" providerId="LiveId" clId="{02AD6AE6-373D-46AA-9C2C-143C2C1E5D72}" dt="2022-03-22T16:50:27.287" v="2561" actId="1076"/>
        <pc:sldMkLst>
          <pc:docMk/>
          <pc:sldMk cId="1646943374" sldId="363"/>
        </pc:sldMkLst>
        <pc:picChg chg="del">
          <ac:chgData name="Carlos Leonel Ramirez Martinez" userId="14d3900238d93848" providerId="LiveId" clId="{02AD6AE6-373D-46AA-9C2C-143C2C1E5D72}" dt="2022-03-22T16:50:10.721" v="2557" actId="478"/>
          <ac:picMkLst>
            <pc:docMk/>
            <pc:sldMk cId="1646943374" sldId="363"/>
            <ac:picMk id="5" creationId="{A32F3803-AAD2-4D92-A598-31D562FECBAF}"/>
          </ac:picMkLst>
        </pc:picChg>
        <pc:picChg chg="add mod">
          <ac:chgData name="Carlos Leonel Ramirez Martinez" userId="14d3900238d93848" providerId="LiveId" clId="{02AD6AE6-373D-46AA-9C2C-143C2C1E5D72}" dt="2022-03-22T16:50:27.287" v="2561" actId="1076"/>
          <ac:picMkLst>
            <pc:docMk/>
            <pc:sldMk cId="1646943374" sldId="363"/>
            <ac:picMk id="6" creationId="{03B10043-9086-4EC7-9D63-5D8D3B3234AA}"/>
          </ac:picMkLst>
        </pc:picChg>
      </pc:sldChg>
      <pc:sldChg chg="add del">
        <pc:chgData name="Carlos Leonel Ramirez Martinez" userId="14d3900238d93848" providerId="LiveId" clId="{02AD6AE6-373D-46AA-9C2C-143C2C1E5D72}" dt="2022-03-22T04:29:58.847" v="4" actId="47"/>
        <pc:sldMkLst>
          <pc:docMk/>
          <pc:sldMk cId="3140445451" sldId="363"/>
        </pc:sldMkLst>
      </pc:sldChg>
      <pc:sldChg chg="add del">
        <pc:chgData name="Carlos Leonel Ramirez Martinez" userId="14d3900238d93848" providerId="LiveId" clId="{02AD6AE6-373D-46AA-9C2C-143C2C1E5D72}" dt="2022-03-22T04:29:58.847" v="4" actId="47"/>
        <pc:sldMkLst>
          <pc:docMk/>
          <pc:sldMk cId="945891932" sldId="364"/>
        </pc:sldMkLst>
      </pc:sldChg>
      <pc:sldChg chg="addSp delSp modSp add mod">
        <pc:chgData name="Carlos Leonel Ramirez Martinez" userId="14d3900238d93848" providerId="LiveId" clId="{02AD6AE6-373D-46AA-9C2C-143C2C1E5D72}" dt="2022-03-22T16:51:28.047" v="2567" actId="1076"/>
        <pc:sldMkLst>
          <pc:docMk/>
          <pc:sldMk cId="2855753945" sldId="364"/>
        </pc:sldMkLst>
        <pc:picChg chg="add mod">
          <ac:chgData name="Carlos Leonel Ramirez Martinez" userId="14d3900238d93848" providerId="LiveId" clId="{02AD6AE6-373D-46AA-9C2C-143C2C1E5D72}" dt="2022-03-22T16:51:28.047" v="2567" actId="1076"/>
          <ac:picMkLst>
            <pc:docMk/>
            <pc:sldMk cId="2855753945" sldId="364"/>
            <ac:picMk id="5" creationId="{6EB5D3A1-CC62-481A-B177-CA5CD115E6E5}"/>
          </ac:picMkLst>
        </pc:picChg>
        <pc:picChg chg="del">
          <ac:chgData name="Carlos Leonel Ramirez Martinez" userId="14d3900238d93848" providerId="LiveId" clId="{02AD6AE6-373D-46AA-9C2C-143C2C1E5D72}" dt="2022-03-22T16:51:05.976" v="2563" actId="478"/>
          <ac:picMkLst>
            <pc:docMk/>
            <pc:sldMk cId="2855753945" sldId="364"/>
            <ac:picMk id="6" creationId="{03B10043-9086-4EC7-9D63-5D8D3B3234AA}"/>
          </ac:picMkLst>
        </pc:picChg>
      </pc:sldChg>
      <pc:sldChg chg="add del">
        <pc:chgData name="Carlos Leonel Ramirez Martinez" userId="14d3900238d93848" providerId="LiveId" clId="{02AD6AE6-373D-46AA-9C2C-143C2C1E5D72}" dt="2022-03-22T04:29:58.847" v="4" actId="47"/>
        <pc:sldMkLst>
          <pc:docMk/>
          <pc:sldMk cId="2600862168" sldId="365"/>
        </pc:sldMkLst>
      </pc:sldChg>
      <pc:sldChg chg="addSp delSp modSp add mod">
        <pc:chgData name="Carlos Leonel Ramirez Martinez" userId="14d3900238d93848" providerId="LiveId" clId="{02AD6AE6-373D-46AA-9C2C-143C2C1E5D72}" dt="2022-03-22T16:52:19.935" v="2576" actId="1076"/>
        <pc:sldMkLst>
          <pc:docMk/>
          <pc:sldMk cId="4014077823" sldId="365"/>
        </pc:sldMkLst>
        <pc:picChg chg="del">
          <ac:chgData name="Carlos Leonel Ramirez Martinez" userId="14d3900238d93848" providerId="LiveId" clId="{02AD6AE6-373D-46AA-9C2C-143C2C1E5D72}" dt="2022-03-22T16:51:57.592" v="2569" actId="478"/>
          <ac:picMkLst>
            <pc:docMk/>
            <pc:sldMk cId="4014077823" sldId="365"/>
            <ac:picMk id="5" creationId="{6EB5D3A1-CC62-481A-B177-CA5CD115E6E5}"/>
          </ac:picMkLst>
        </pc:picChg>
        <pc:picChg chg="add mod">
          <ac:chgData name="Carlos Leonel Ramirez Martinez" userId="14d3900238d93848" providerId="LiveId" clId="{02AD6AE6-373D-46AA-9C2C-143C2C1E5D72}" dt="2022-03-22T16:52:19.935" v="2576" actId="1076"/>
          <ac:picMkLst>
            <pc:docMk/>
            <pc:sldMk cId="4014077823" sldId="365"/>
            <ac:picMk id="6" creationId="{9BEAB920-34D7-426B-87BE-9E2A96E1240F}"/>
          </ac:picMkLst>
        </pc:picChg>
      </pc:sldChg>
      <pc:sldChg chg="add del">
        <pc:chgData name="Carlos Leonel Ramirez Martinez" userId="14d3900238d93848" providerId="LiveId" clId="{02AD6AE6-373D-46AA-9C2C-143C2C1E5D72}" dt="2022-03-22T04:29:58.847" v="4" actId="47"/>
        <pc:sldMkLst>
          <pc:docMk/>
          <pc:sldMk cId="2542265374" sldId="366"/>
        </pc:sldMkLst>
      </pc:sldChg>
      <pc:sldChg chg="addSp delSp modSp add mod">
        <pc:chgData name="Carlos Leonel Ramirez Martinez" userId="14d3900238d93848" providerId="LiveId" clId="{02AD6AE6-373D-46AA-9C2C-143C2C1E5D72}" dt="2022-03-22T16:53:52.750" v="2592" actId="1076"/>
        <pc:sldMkLst>
          <pc:docMk/>
          <pc:sldMk cId="2726406460" sldId="366"/>
        </pc:sldMkLst>
        <pc:picChg chg="add del mod">
          <ac:chgData name="Carlos Leonel Ramirez Martinez" userId="14d3900238d93848" providerId="LiveId" clId="{02AD6AE6-373D-46AA-9C2C-143C2C1E5D72}" dt="2022-03-22T16:53:07.969" v="2588" actId="22"/>
          <ac:picMkLst>
            <pc:docMk/>
            <pc:sldMk cId="2726406460" sldId="366"/>
            <ac:picMk id="5" creationId="{1F43BEAA-18C9-4B1D-AAD6-EC57846A6907}"/>
          </ac:picMkLst>
        </pc:picChg>
        <pc:picChg chg="add mod">
          <ac:chgData name="Carlos Leonel Ramirez Martinez" userId="14d3900238d93848" providerId="LiveId" clId="{02AD6AE6-373D-46AA-9C2C-143C2C1E5D72}" dt="2022-03-22T16:53:52.750" v="2592" actId="1076"/>
          <ac:picMkLst>
            <pc:docMk/>
            <pc:sldMk cId="2726406460" sldId="366"/>
            <ac:picMk id="8" creationId="{014FEC83-9434-4FB9-A11B-6707A82803E6}"/>
          </ac:picMkLst>
        </pc:picChg>
      </pc:sldChg>
      <pc:sldChg chg="add del">
        <pc:chgData name="Carlos Leonel Ramirez Martinez" userId="14d3900238d93848" providerId="LiveId" clId="{02AD6AE6-373D-46AA-9C2C-143C2C1E5D72}" dt="2022-03-22T04:29:58.847" v="4" actId="47"/>
        <pc:sldMkLst>
          <pc:docMk/>
          <pc:sldMk cId="1681028537" sldId="367"/>
        </pc:sldMkLst>
      </pc:sldChg>
      <pc:sldChg chg="addSp modSp add mod">
        <pc:chgData name="Carlos Leonel Ramirez Martinez" userId="14d3900238d93848" providerId="LiveId" clId="{02AD6AE6-373D-46AA-9C2C-143C2C1E5D72}" dt="2022-03-22T16:52:37.247" v="2580" actId="1076"/>
        <pc:sldMkLst>
          <pc:docMk/>
          <pc:sldMk cId="1736140949" sldId="367"/>
        </pc:sldMkLst>
        <pc:picChg chg="add mod">
          <ac:chgData name="Carlos Leonel Ramirez Martinez" userId="14d3900238d93848" providerId="LiveId" clId="{02AD6AE6-373D-46AA-9C2C-143C2C1E5D72}" dt="2022-03-22T16:52:37.247" v="2580" actId="1076"/>
          <ac:picMkLst>
            <pc:docMk/>
            <pc:sldMk cId="1736140949" sldId="367"/>
            <ac:picMk id="5" creationId="{B341F76F-6C75-4A7D-BAAD-83F1D326C8D8}"/>
          </ac:picMkLst>
        </pc:picChg>
      </pc:sldChg>
      <pc:sldChg chg="add del">
        <pc:chgData name="Carlos Leonel Ramirez Martinez" userId="14d3900238d93848" providerId="LiveId" clId="{02AD6AE6-373D-46AA-9C2C-143C2C1E5D72}" dt="2022-03-22T04:29:58.847" v="4" actId="47"/>
        <pc:sldMkLst>
          <pc:docMk/>
          <pc:sldMk cId="1751595722" sldId="368"/>
        </pc:sldMkLst>
      </pc:sldChg>
      <pc:sldChg chg="addSp delSp modSp add mod modNotesTx">
        <pc:chgData name="Carlos Leonel Ramirez Martinez" userId="14d3900238d93848" providerId="LiveId" clId="{02AD6AE6-373D-46AA-9C2C-143C2C1E5D72}" dt="2022-03-22T17:25:31.338" v="2905" actId="2711"/>
        <pc:sldMkLst>
          <pc:docMk/>
          <pc:sldMk cId="1856740390" sldId="368"/>
        </pc:sldMkLst>
        <pc:spChg chg="mod">
          <ac:chgData name="Carlos Leonel Ramirez Martinez" userId="14d3900238d93848" providerId="LiveId" clId="{02AD6AE6-373D-46AA-9C2C-143C2C1E5D72}" dt="2022-03-22T17:25:31.338" v="2905" actId="2711"/>
          <ac:spMkLst>
            <pc:docMk/>
            <pc:sldMk cId="1856740390" sldId="368"/>
            <ac:spMk id="4" creationId="{A7AACD59-A443-43D5-B3BA-43906C354A45}"/>
          </ac:spMkLst>
        </pc:spChg>
        <pc:picChg chg="del">
          <ac:chgData name="Carlos Leonel Ramirez Martinez" userId="14d3900238d93848" providerId="LiveId" clId="{02AD6AE6-373D-46AA-9C2C-143C2C1E5D72}" dt="2022-03-22T17:22:49.265" v="2817" actId="478"/>
          <ac:picMkLst>
            <pc:docMk/>
            <pc:sldMk cId="1856740390" sldId="368"/>
            <ac:picMk id="5" creationId="{95F448E5-2581-4BC5-AB65-A32FE26A9E96}"/>
          </ac:picMkLst>
        </pc:picChg>
        <pc:picChg chg="add mod">
          <ac:chgData name="Carlos Leonel Ramirez Martinez" userId="14d3900238d93848" providerId="LiveId" clId="{02AD6AE6-373D-46AA-9C2C-143C2C1E5D72}" dt="2022-03-22T17:23:23.456" v="2830" actId="1076"/>
          <ac:picMkLst>
            <pc:docMk/>
            <pc:sldMk cId="1856740390" sldId="368"/>
            <ac:picMk id="6" creationId="{CE3BA7B4-C4A0-4CE9-B808-83F93AEBDDEA}"/>
          </ac:picMkLst>
        </pc:picChg>
      </pc:sldChg>
      <pc:sldChg chg="addSp modSp add mod">
        <pc:chgData name="Carlos Leonel Ramirez Martinez" userId="14d3900238d93848" providerId="LiveId" clId="{02AD6AE6-373D-46AA-9C2C-143C2C1E5D72}" dt="2022-03-22T17:26:43.103" v="2912" actId="1076"/>
        <pc:sldMkLst>
          <pc:docMk/>
          <pc:sldMk cId="2706451550" sldId="369"/>
        </pc:sldMkLst>
        <pc:spChg chg="mod">
          <ac:chgData name="Carlos Leonel Ramirez Martinez" userId="14d3900238d93848" providerId="LiveId" clId="{02AD6AE6-373D-46AA-9C2C-143C2C1E5D72}" dt="2022-03-22T17:26:08.803" v="2908"/>
          <ac:spMkLst>
            <pc:docMk/>
            <pc:sldMk cId="2706451550" sldId="369"/>
            <ac:spMk id="4" creationId="{A7AACD59-A443-43D5-B3BA-43906C354A45}"/>
          </ac:spMkLst>
        </pc:spChg>
        <pc:picChg chg="add mod">
          <ac:chgData name="Carlos Leonel Ramirez Martinez" userId="14d3900238d93848" providerId="LiveId" clId="{02AD6AE6-373D-46AA-9C2C-143C2C1E5D72}" dt="2022-03-22T17:26:43.103" v="2912" actId="1076"/>
          <ac:picMkLst>
            <pc:docMk/>
            <pc:sldMk cId="2706451550" sldId="369"/>
            <ac:picMk id="5" creationId="{8ECA0103-F389-4EB1-A093-582B0EE44EB9}"/>
          </ac:picMkLst>
        </pc:picChg>
      </pc:sldChg>
      <pc:sldChg chg="addSp modSp add mod">
        <pc:chgData name="Carlos Leonel Ramirez Martinez" userId="14d3900238d93848" providerId="LiveId" clId="{02AD6AE6-373D-46AA-9C2C-143C2C1E5D72}" dt="2022-03-22T17:27:31.648" v="2920" actId="1076"/>
        <pc:sldMkLst>
          <pc:docMk/>
          <pc:sldMk cId="3427296733" sldId="370"/>
        </pc:sldMkLst>
        <pc:spChg chg="mod">
          <ac:chgData name="Carlos Leonel Ramirez Martinez" userId="14d3900238d93848" providerId="LiveId" clId="{02AD6AE6-373D-46AA-9C2C-143C2C1E5D72}" dt="2022-03-22T17:27:12.317" v="2913" actId="20577"/>
          <ac:spMkLst>
            <pc:docMk/>
            <pc:sldMk cId="3427296733" sldId="370"/>
            <ac:spMk id="4" creationId="{A7AACD59-A443-43D5-B3BA-43906C354A45}"/>
          </ac:spMkLst>
        </pc:spChg>
        <pc:picChg chg="add mod">
          <ac:chgData name="Carlos Leonel Ramirez Martinez" userId="14d3900238d93848" providerId="LiveId" clId="{02AD6AE6-373D-46AA-9C2C-143C2C1E5D72}" dt="2022-03-22T17:27:31.648" v="2920" actId="1076"/>
          <ac:picMkLst>
            <pc:docMk/>
            <pc:sldMk cId="3427296733" sldId="370"/>
            <ac:picMk id="5" creationId="{ABFA284F-6800-4998-82CE-E26A10C23ABE}"/>
          </ac:picMkLst>
        </pc:picChg>
      </pc:sldChg>
      <pc:sldChg chg="addSp modSp add mod modNotesTx">
        <pc:chgData name="Carlos Leonel Ramirez Martinez" userId="14d3900238d93848" providerId="LiveId" clId="{02AD6AE6-373D-46AA-9C2C-143C2C1E5D72}" dt="2022-03-22T17:43:59.660" v="3373" actId="1076"/>
        <pc:sldMkLst>
          <pc:docMk/>
          <pc:sldMk cId="4210117201" sldId="371"/>
        </pc:sldMkLst>
        <pc:spChg chg="mod">
          <ac:chgData name="Carlos Leonel Ramirez Martinez" userId="14d3900238d93848" providerId="LiveId" clId="{02AD6AE6-373D-46AA-9C2C-143C2C1E5D72}" dt="2022-03-22T17:43:41.704" v="3367" actId="15"/>
          <ac:spMkLst>
            <pc:docMk/>
            <pc:sldMk cId="4210117201" sldId="371"/>
            <ac:spMk id="4" creationId="{A7AACD59-A443-43D5-B3BA-43906C354A45}"/>
          </ac:spMkLst>
        </pc:spChg>
        <pc:picChg chg="add mod">
          <ac:chgData name="Carlos Leonel Ramirez Martinez" userId="14d3900238d93848" providerId="LiveId" clId="{02AD6AE6-373D-46AA-9C2C-143C2C1E5D72}" dt="2022-03-22T17:43:59.660" v="3373" actId="1076"/>
          <ac:picMkLst>
            <pc:docMk/>
            <pc:sldMk cId="4210117201" sldId="371"/>
            <ac:picMk id="5" creationId="{287DFCB4-741C-434A-BF2C-228BD4E0F676}"/>
          </ac:picMkLst>
        </pc:picChg>
      </pc:sldChg>
      <pc:sldChg chg="addSp delSp modSp add mod replId modNotesTx">
        <pc:chgData name="Carlos Leonel Ramirez Martinez" userId="14d3900238d93848" providerId="LiveId" clId="{02AD6AE6-373D-46AA-9C2C-143C2C1E5D72}" dt="2022-03-22T19:06:59.954" v="3743" actId="20577"/>
        <pc:sldMkLst>
          <pc:docMk/>
          <pc:sldMk cId="2880631238" sldId="372"/>
        </pc:sldMkLst>
        <pc:spChg chg="mod">
          <ac:chgData name="Carlos Leonel Ramirez Martinez" userId="14d3900238d93848" providerId="LiveId" clId="{02AD6AE6-373D-46AA-9C2C-143C2C1E5D72}" dt="2022-03-22T17:51:26.507" v="3502" actId="20577"/>
          <ac:spMkLst>
            <pc:docMk/>
            <pc:sldMk cId="2880631238" sldId="372"/>
            <ac:spMk id="4" creationId="{A7AACD59-A443-43D5-B3BA-43906C354A45}"/>
          </ac:spMkLst>
        </pc:spChg>
        <pc:picChg chg="add del mod">
          <ac:chgData name="Carlos Leonel Ramirez Martinez" userId="14d3900238d93848" providerId="LiveId" clId="{02AD6AE6-373D-46AA-9C2C-143C2C1E5D72}" dt="2022-03-22T17:51:56.057" v="3510" actId="1076"/>
          <ac:picMkLst>
            <pc:docMk/>
            <pc:sldMk cId="2880631238" sldId="372"/>
            <ac:picMk id="5" creationId="{CC780A2E-54CC-494B-84BB-E6FF218D3C61}"/>
          </ac:picMkLst>
        </pc:picChg>
        <pc:picChg chg="add del mod">
          <ac:chgData name="Carlos Leonel Ramirez Martinez" userId="14d3900238d93848" providerId="LiveId" clId="{02AD6AE6-373D-46AA-9C2C-143C2C1E5D72}" dt="2022-03-22T17:51:48.722" v="3506" actId="478"/>
          <ac:picMkLst>
            <pc:docMk/>
            <pc:sldMk cId="2880631238" sldId="372"/>
            <ac:picMk id="8" creationId="{27AFD742-0DA3-4E9D-B1F6-AE5FF706F648}"/>
          </ac:picMkLst>
        </pc:picChg>
      </pc:sldChg>
      <pc:sldChg chg="addSp modSp add mod">
        <pc:chgData name="Carlos Leonel Ramirez Martinez" userId="14d3900238d93848" providerId="LiveId" clId="{02AD6AE6-373D-46AA-9C2C-143C2C1E5D72}" dt="2022-03-22T17:52:12.026" v="3514" actId="1076"/>
        <pc:sldMkLst>
          <pc:docMk/>
          <pc:sldMk cId="2115343920" sldId="373"/>
        </pc:sldMkLst>
        <pc:spChg chg="mod">
          <ac:chgData name="Carlos Leonel Ramirez Martinez" userId="14d3900238d93848" providerId="LiveId" clId="{02AD6AE6-373D-46AA-9C2C-143C2C1E5D72}" dt="2022-03-22T17:51:37.669" v="3504" actId="404"/>
          <ac:spMkLst>
            <pc:docMk/>
            <pc:sldMk cId="2115343920" sldId="373"/>
            <ac:spMk id="4" creationId="{A7AACD59-A443-43D5-B3BA-43906C354A45}"/>
          </ac:spMkLst>
        </pc:spChg>
        <pc:picChg chg="add mod">
          <ac:chgData name="Carlos Leonel Ramirez Martinez" userId="14d3900238d93848" providerId="LiveId" clId="{02AD6AE6-373D-46AA-9C2C-143C2C1E5D72}" dt="2022-03-22T17:52:12.026" v="3514" actId="1076"/>
          <ac:picMkLst>
            <pc:docMk/>
            <pc:sldMk cId="2115343920" sldId="373"/>
            <ac:picMk id="5" creationId="{D53E27AC-0EB6-439A-8298-857963029B88}"/>
          </ac:picMkLst>
        </pc:picChg>
      </pc:sldChg>
      <pc:sldChg chg="addSp modSp add mod replId modNotesTx">
        <pc:chgData name="Carlos Leonel Ramirez Martinez" userId="14d3900238d93848" providerId="LiveId" clId="{02AD6AE6-373D-46AA-9C2C-143C2C1E5D72}" dt="2022-03-22T19:14:21.239" v="4061" actId="1076"/>
        <pc:sldMkLst>
          <pc:docMk/>
          <pc:sldMk cId="1955342896" sldId="374"/>
        </pc:sldMkLst>
        <pc:spChg chg="mod">
          <ac:chgData name="Carlos Leonel Ramirez Martinez" userId="14d3900238d93848" providerId="LiveId" clId="{02AD6AE6-373D-46AA-9C2C-143C2C1E5D72}" dt="2022-03-22T19:14:05.220" v="4059" actId="15"/>
          <ac:spMkLst>
            <pc:docMk/>
            <pc:sldMk cId="1955342896" sldId="374"/>
            <ac:spMk id="4" creationId="{A7AACD59-A443-43D5-B3BA-43906C354A45}"/>
          </ac:spMkLst>
        </pc:spChg>
        <pc:picChg chg="add mod">
          <ac:chgData name="Carlos Leonel Ramirez Martinez" userId="14d3900238d93848" providerId="LiveId" clId="{02AD6AE6-373D-46AA-9C2C-143C2C1E5D72}" dt="2022-03-22T19:14:21.239" v="4061" actId="1076"/>
          <ac:picMkLst>
            <pc:docMk/>
            <pc:sldMk cId="1955342896" sldId="374"/>
            <ac:picMk id="5" creationId="{75BC2CD9-80D8-48DE-B2DB-1D9855DAC425}"/>
          </ac:picMkLst>
        </pc:picChg>
      </pc:sldChg>
      <pc:sldChg chg="addSp modSp add mod replId modNotesTx">
        <pc:chgData name="Carlos Leonel Ramirez Martinez" userId="14d3900238d93848" providerId="LiveId" clId="{02AD6AE6-373D-46AA-9C2C-143C2C1E5D72}" dt="2022-03-22T20:15:23.187" v="4315" actId="20577"/>
        <pc:sldMkLst>
          <pc:docMk/>
          <pc:sldMk cId="3464799772" sldId="375"/>
        </pc:sldMkLst>
        <pc:spChg chg="mod">
          <ac:chgData name="Carlos Leonel Ramirez Martinez" userId="14d3900238d93848" providerId="LiveId" clId="{02AD6AE6-373D-46AA-9C2C-143C2C1E5D72}" dt="2022-03-22T20:15:01.738" v="4240" actId="20577"/>
          <ac:spMkLst>
            <pc:docMk/>
            <pc:sldMk cId="3464799772" sldId="375"/>
            <ac:spMk id="4" creationId="{A7AACD59-A443-43D5-B3BA-43906C354A45}"/>
          </ac:spMkLst>
        </pc:spChg>
        <pc:picChg chg="add mod">
          <ac:chgData name="Carlos Leonel Ramirez Martinez" userId="14d3900238d93848" providerId="LiveId" clId="{02AD6AE6-373D-46AA-9C2C-143C2C1E5D72}" dt="2022-03-22T20:15:09.082" v="4243" actId="1076"/>
          <ac:picMkLst>
            <pc:docMk/>
            <pc:sldMk cId="3464799772" sldId="375"/>
            <ac:picMk id="5" creationId="{B542CD1D-83F8-46AF-85DC-687683BBE8F7}"/>
          </ac:picMkLst>
        </pc:picChg>
      </pc:sldChg>
      <pc:sldChg chg="addSp modSp add mod replId modNotesTx">
        <pc:chgData name="Carlos Leonel Ramirez Martinez" userId="14d3900238d93848" providerId="LiveId" clId="{02AD6AE6-373D-46AA-9C2C-143C2C1E5D72}" dt="2022-03-22T20:20:13.705" v="4368" actId="1076"/>
        <pc:sldMkLst>
          <pc:docMk/>
          <pc:sldMk cId="1702734694" sldId="376"/>
        </pc:sldMkLst>
        <pc:spChg chg="mod">
          <ac:chgData name="Carlos Leonel Ramirez Martinez" userId="14d3900238d93848" providerId="LiveId" clId="{02AD6AE6-373D-46AA-9C2C-143C2C1E5D72}" dt="2022-03-22T20:19:55.572" v="4364" actId="15"/>
          <ac:spMkLst>
            <pc:docMk/>
            <pc:sldMk cId="1702734694" sldId="376"/>
            <ac:spMk id="4" creationId="{A7AACD59-A443-43D5-B3BA-43906C354A45}"/>
          </ac:spMkLst>
        </pc:spChg>
        <pc:picChg chg="add mod">
          <ac:chgData name="Carlos Leonel Ramirez Martinez" userId="14d3900238d93848" providerId="LiveId" clId="{02AD6AE6-373D-46AA-9C2C-143C2C1E5D72}" dt="2022-03-22T20:20:13.705" v="4368" actId="1076"/>
          <ac:picMkLst>
            <pc:docMk/>
            <pc:sldMk cId="1702734694" sldId="376"/>
            <ac:picMk id="5" creationId="{A7BE5FF1-A4E0-4925-99A4-137C5C705A3E}"/>
          </ac:picMkLst>
        </pc:picChg>
      </pc:sldChg>
      <pc:sldChg chg="addSp delSp modSp add mod modNotesTx">
        <pc:chgData name="Carlos Leonel Ramirez Martinez" userId="14d3900238d93848" providerId="LiveId" clId="{02AD6AE6-373D-46AA-9C2C-143C2C1E5D72}" dt="2022-03-22T17:36:57.157" v="3110" actId="1076"/>
        <pc:sldMkLst>
          <pc:docMk/>
          <pc:sldMk cId="1205650270" sldId="377"/>
        </pc:sldMkLst>
        <pc:picChg chg="del">
          <ac:chgData name="Carlos Leonel Ramirez Martinez" userId="14d3900238d93848" providerId="LiveId" clId="{02AD6AE6-373D-46AA-9C2C-143C2C1E5D72}" dt="2022-03-22T17:36:42.901" v="3106" actId="478"/>
          <ac:picMkLst>
            <pc:docMk/>
            <pc:sldMk cId="1205650270" sldId="377"/>
            <ac:picMk id="5" creationId="{4CD7D940-3020-4339-BEF3-4F8D04BDA93A}"/>
          </ac:picMkLst>
        </pc:picChg>
        <pc:picChg chg="add mod">
          <ac:chgData name="Carlos Leonel Ramirez Martinez" userId="14d3900238d93848" providerId="LiveId" clId="{02AD6AE6-373D-46AA-9C2C-143C2C1E5D72}" dt="2022-03-22T17:36:57.157" v="3110" actId="1076"/>
          <ac:picMkLst>
            <pc:docMk/>
            <pc:sldMk cId="1205650270" sldId="377"/>
            <ac:picMk id="6" creationId="{7D2C7D1B-32A7-47A2-BE25-F670CA38E744}"/>
          </ac:picMkLst>
        </pc:picChg>
      </pc:sldChg>
      <pc:sldChg chg="addSp delSp modSp add mod">
        <pc:chgData name="Carlos Leonel Ramirez Martinez" userId="14d3900238d93848" providerId="LiveId" clId="{02AD6AE6-373D-46AA-9C2C-143C2C1E5D72}" dt="2022-03-22T17:37:26.501" v="3118" actId="1076"/>
        <pc:sldMkLst>
          <pc:docMk/>
          <pc:sldMk cId="2202344780" sldId="378"/>
        </pc:sldMkLst>
        <pc:picChg chg="add mod">
          <ac:chgData name="Carlos Leonel Ramirez Martinez" userId="14d3900238d93848" providerId="LiveId" clId="{02AD6AE6-373D-46AA-9C2C-143C2C1E5D72}" dt="2022-03-22T17:37:26.501" v="3118" actId="1076"/>
          <ac:picMkLst>
            <pc:docMk/>
            <pc:sldMk cId="2202344780" sldId="378"/>
            <ac:picMk id="5" creationId="{B4B08AED-72C7-49BE-B53A-8CEDAFADF2EC}"/>
          </ac:picMkLst>
        </pc:picChg>
        <pc:picChg chg="del">
          <ac:chgData name="Carlos Leonel Ramirez Martinez" userId="14d3900238d93848" providerId="LiveId" clId="{02AD6AE6-373D-46AA-9C2C-143C2C1E5D72}" dt="2022-03-22T17:37:03.725" v="3112" actId="478"/>
          <ac:picMkLst>
            <pc:docMk/>
            <pc:sldMk cId="2202344780" sldId="378"/>
            <ac:picMk id="6" creationId="{7D2C7D1B-32A7-47A2-BE25-F670CA38E744}"/>
          </ac:picMkLst>
        </pc:picChg>
      </pc:sldChg>
      <pc:sldChg chg="addSp delSp modSp add mod">
        <pc:chgData name="Carlos Leonel Ramirez Martinez" userId="14d3900238d93848" providerId="LiveId" clId="{02AD6AE6-373D-46AA-9C2C-143C2C1E5D72}" dt="2022-03-22T17:37:45.989" v="3124" actId="1076"/>
        <pc:sldMkLst>
          <pc:docMk/>
          <pc:sldMk cId="630463294" sldId="379"/>
        </pc:sldMkLst>
        <pc:picChg chg="del">
          <ac:chgData name="Carlos Leonel Ramirez Martinez" userId="14d3900238d93848" providerId="LiveId" clId="{02AD6AE6-373D-46AA-9C2C-143C2C1E5D72}" dt="2022-03-22T17:37:32.645" v="3120" actId="478"/>
          <ac:picMkLst>
            <pc:docMk/>
            <pc:sldMk cId="630463294" sldId="379"/>
            <ac:picMk id="5" creationId="{B4B08AED-72C7-49BE-B53A-8CEDAFADF2EC}"/>
          </ac:picMkLst>
        </pc:picChg>
        <pc:picChg chg="add mod">
          <ac:chgData name="Carlos Leonel Ramirez Martinez" userId="14d3900238d93848" providerId="LiveId" clId="{02AD6AE6-373D-46AA-9C2C-143C2C1E5D72}" dt="2022-03-22T17:37:45.989" v="3124" actId="1076"/>
          <ac:picMkLst>
            <pc:docMk/>
            <pc:sldMk cId="630463294" sldId="379"/>
            <ac:picMk id="6" creationId="{72D09609-6868-4605-B6D9-79B752281312}"/>
          </ac:picMkLst>
        </pc:picChg>
      </pc:sldChg>
      <pc:sldChg chg="addSp delSp modSp add mod">
        <pc:chgData name="Carlos Leonel Ramirez Martinez" userId="14d3900238d93848" providerId="LiveId" clId="{02AD6AE6-373D-46AA-9C2C-143C2C1E5D72}" dt="2022-03-22T17:41:10.732" v="3204" actId="1076"/>
        <pc:sldMkLst>
          <pc:docMk/>
          <pc:sldMk cId="2986637242" sldId="380"/>
        </pc:sldMkLst>
        <pc:picChg chg="add del">
          <ac:chgData name="Carlos Leonel Ramirez Martinez" userId="14d3900238d93848" providerId="LiveId" clId="{02AD6AE6-373D-46AA-9C2C-143C2C1E5D72}" dt="2022-03-22T17:39:17.492" v="3183" actId="478"/>
          <ac:picMkLst>
            <pc:docMk/>
            <pc:sldMk cId="2986637242" sldId="380"/>
            <ac:picMk id="5" creationId="{5B180311-20F7-4AA8-8BDE-4C64A5380374}"/>
          </ac:picMkLst>
        </pc:picChg>
        <pc:picChg chg="add del mod">
          <ac:chgData name="Carlos Leonel Ramirez Martinez" userId="14d3900238d93848" providerId="LiveId" clId="{02AD6AE6-373D-46AA-9C2C-143C2C1E5D72}" dt="2022-03-22T17:39:13.927" v="3181" actId="22"/>
          <ac:picMkLst>
            <pc:docMk/>
            <pc:sldMk cId="2986637242" sldId="380"/>
            <ac:picMk id="6" creationId="{22BC62CC-A5CD-4912-BE73-13EAE8427B66}"/>
          </ac:picMkLst>
        </pc:picChg>
        <pc:picChg chg="add mod">
          <ac:chgData name="Carlos Leonel Ramirez Martinez" userId="14d3900238d93848" providerId="LiveId" clId="{02AD6AE6-373D-46AA-9C2C-143C2C1E5D72}" dt="2022-03-22T17:41:10.732" v="3204" actId="1076"/>
          <ac:picMkLst>
            <pc:docMk/>
            <pc:sldMk cId="2986637242" sldId="380"/>
            <ac:picMk id="9" creationId="{47EF6193-F462-4CFF-BD59-9987C46F75BE}"/>
          </ac:picMkLst>
        </pc:picChg>
        <pc:picChg chg="add mod">
          <ac:chgData name="Carlos Leonel Ramirez Martinez" userId="14d3900238d93848" providerId="LiveId" clId="{02AD6AE6-373D-46AA-9C2C-143C2C1E5D72}" dt="2022-03-22T17:41:08.233" v="3203" actId="1076"/>
          <ac:picMkLst>
            <pc:docMk/>
            <pc:sldMk cId="2986637242" sldId="380"/>
            <ac:picMk id="11" creationId="{018B50A4-7F15-4CFF-ABCC-E4DEBCB82CAB}"/>
          </ac:picMkLst>
        </pc:picChg>
        <pc:picChg chg="add mod">
          <ac:chgData name="Carlos Leonel Ramirez Martinez" userId="14d3900238d93848" providerId="LiveId" clId="{02AD6AE6-373D-46AA-9C2C-143C2C1E5D72}" dt="2022-03-22T17:41:08.233" v="3203" actId="1076"/>
          <ac:picMkLst>
            <pc:docMk/>
            <pc:sldMk cId="2986637242" sldId="380"/>
            <ac:picMk id="13" creationId="{0994E0F1-4F41-45D1-9E83-65DAB084DBBF}"/>
          </ac:picMkLst>
        </pc:picChg>
        <pc:picChg chg="add mod">
          <ac:chgData name="Carlos Leonel Ramirez Martinez" userId="14d3900238d93848" providerId="LiveId" clId="{02AD6AE6-373D-46AA-9C2C-143C2C1E5D72}" dt="2022-03-22T17:41:08.233" v="3203" actId="1076"/>
          <ac:picMkLst>
            <pc:docMk/>
            <pc:sldMk cId="2986637242" sldId="380"/>
            <ac:picMk id="15" creationId="{96BDFB78-58EF-4AEA-99B4-C96A0E759026}"/>
          </ac:picMkLst>
        </pc:picChg>
        <pc:picChg chg="add mod">
          <ac:chgData name="Carlos Leonel Ramirez Martinez" userId="14d3900238d93848" providerId="LiveId" clId="{02AD6AE6-373D-46AA-9C2C-143C2C1E5D72}" dt="2022-03-22T17:41:08.233" v="3203" actId="1076"/>
          <ac:picMkLst>
            <pc:docMk/>
            <pc:sldMk cId="2986637242" sldId="380"/>
            <ac:picMk id="17" creationId="{B1E88272-B4F3-4326-B274-C440989C4A8A}"/>
          </ac:picMkLst>
        </pc:picChg>
      </pc:sldChg>
      <pc:sldChg chg="modSp add mod">
        <pc:chgData name="Carlos Leonel Ramirez Martinez" userId="14d3900238d93848" providerId="LiveId" clId="{02AD6AE6-373D-46AA-9C2C-143C2C1E5D72}" dt="2022-03-22T17:41:48.350" v="3299" actId="20577"/>
        <pc:sldMkLst>
          <pc:docMk/>
          <pc:sldMk cId="671130429" sldId="381"/>
        </pc:sldMkLst>
        <pc:spChg chg="mod">
          <ac:chgData name="Carlos Leonel Ramirez Martinez" userId="14d3900238d93848" providerId="LiveId" clId="{02AD6AE6-373D-46AA-9C2C-143C2C1E5D72}" dt="2022-03-22T17:41:35.845" v="3231" actId="20577"/>
          <ac:spMkLst>
            <pc:docMk/>
            <pc:sldMk cId="671130429" sldId="381"/>
            <ac:spMk id="2" creationId="{00000000-0000-0000-0000-000000000000}"/>
          </ac:spMkLst>
        </pc:spChg>
        <pc:spChg chg="mod">
          <ac:chgData name="Carlos Leonel Ramirez Martinez" userId="14d3900238d93848" providerId="LiveId" clId="{02AD6AE6-373D-46AA-9C2C-143C2C1E5D72}" dt="2022-03-22T17:41:48.350" v="3299" actId="20577"/>
          <ac:spMkLst>
            <pc:docMk/>
            <pc:sldMk cId="671130429" sldId="381"/>
            <ac:spMk id="12" creationId="{6D557538-D8AF-4733-ABDC-BD8EB139F28F}"/>
          </ac:spMkLst>
        </pc:spChg>
      </pc:sldChg>
      <pc:sldChg chg="addSp delSp modSp add mod modNotesTx">
        <pc:chgData name="Carlos Leonel Ramirez Martinez" userId="14d3900238d93848" providerId="LiveId" clId="{02AD6AE6-373D-46AA-9C2C-143C2C1E5D72}" dt="2022-03-22T17:44:30.451" v="3380" actId="1076"/>
        <pc:sldMkLst>
          <pc:docMk/>
          <pc:sldMk cId="4010347878" sldId="382"/>
        </pc:sldMkLst>
        <pc:picChg chg="del">
          <ac:chgData name="Carlos Leonel Ramirez Martinez" userId="14d3900238d93848" providerId="LiveId" clId="{02AD6AE6-373D-46AA-9C2C-143C2C1E5D72}" dt="2022-03-22T17:44:20.603" v="3376" actId="478"/>
          <ac:picMkLst>
            <pc:docMk/>
            <pc:sldMk cId="4010347878" sldId="382"/>
            <ac:picMk id="5" creationId="{287DFCB4-741C-434A-BF2C-228BD4E0F676}"/>
          </ac:picMkLst>
        </pc:picChg>
        <pc:picChg chg="add mod">
          <ac:chgData name="Carlos Leonel Ramirez Martinez" userId="14d3900238d93848" providerId="LiveId" clId="{02AD6AE6-373D-46AA-9C2C-143C2C1E5D72}" dt="2022-03-22T17:44:30.451" v="3380" actId="1076"/>
          <ac:picMkLst>
            <pc:docMk/>
            <pc:sldMk cId="4010347878" sldId="382"/>
            <ac:picMk id="6" creationId="{CE1B4E54-2943-42F1-B8E5-CFFB1D038D31}"/>
          </ac:picMkLst>
        </pc:picChg>
      </pc:sldChg>
      <pc:sldChg chg="addSp modSp add mod">
        <pc:chgData name="Carlos Leonel Ramirez Martinez" userId="14d3900238d93848" providerId="LiveId" clId="{02AD6AE6-373D-46AA-9C2C-143C2C1E5D72}" dt="2022-03-22T17:52:56.236" v="3596" actId="255"/>
        <pc:sldMkLst>
          <pc:docMk/>
          <pc:sldMk cId="2983272552" sldId="383"/>
        </pc:sldMkLst>
        <pc:spChg chg="mod">
          <ac:chgData name="Carlos Leonel Ramirez Martinez" userId="14d3900238d93848" providerId="LiveId" clId="{02AD6AE6-373D-46AA-9C2C-143C2C1E5D72}" dt="2022-03-22T17:52:56.236" v="3596" actId="255"/>
          <ac:spMkLst>
            <pc:docMk/>
            <pc:sldMk cId="2983272552" sldId="383"/>
            <ac:spMk id="4" creationId="{A7AACD59-A443-43D5-B3BA-43906C354A45}"/>
          </ac:spMkLst>
        </pc:spChg>
        <pc:picChg chg="add mod">
          <ac:chgData name="Carlos Leonel Ramirez Martinez" userId="14d3900238d93848" providerId="LiveId" clId="{02AD6AE6-373D-46AA-9C2C-143C2C1E5D72}" dt="2022-03-22T17:52:33.809" v="3520" actId="1076"/>
          <ac:picMkLst>
            <pc:docMk/>
            <pc:sldMk cId="2983272552" sldId="383"/>
            <ac:picMk id="5" creationId="{3C903FA7-7F80-4157-A911-A5D57E6342BD}"/>
          </ac:picMkLst>
        </pc:picChg>
      </pc:sldChg>
      <pc:sldChg chg="add del">
        <pc:chgData name="Carlos Leonel Ramirez Martinez" userId="14d3900238d93848" providerId="LiveId" clId="{02AD6AE6-373D-46AA-9C2C-143C2C1E5D72}" dt="2022-03-22T19:07:52.939" v="3744" actId="47"/>
        <pc:sldMkLst>
          <pc:docMk/>
          <pc:sldMk cId="2354282509" sldId="384"/>
        </pc:sldMkLst>
      </pc:sldChg>
      <pc:sldChg chg="addSp modSp add mod">
        <pc:chgData name="Carlos Leonel Ramirez Martinez" userId="14d3900238d93848" providerId="LiveId" clId="{02AD6AE6-373D-46AA-9C2C-143C2C1E5D72}" dt="2022-03-22T17:54:15.353" v="3732" actId="1076"/>
        <pc:sldMkLst>
          <pc:docMk/>
          <pc:sldMk cId="1716396532" sldId="385"/>
        </pc:sldMkLst>
        <pc:spChg chg="mod">
          <ac:chgData name="Carlos Leonel Ramirez Martinez" userId="14d3900238d93848" providerId="LiveId" clId="{02AD6AE6-373D-46AA-9C2C-143C2C1E5D72}" dt="2022-03-22T17:53:57.181" v="3728" actId="255"/>
          <ac:spMkLst>
            <pc:docMk/>
            <pc:sldMk cId="1716396532" sldId="385"/>
            <ac:spMk id="4" creationId="{A7AACD59-A443-43D5-B3BA-43906C354A45}"/>
          </ac:spMkLst>
        </pc:spChg>
        <pc:picChg chg="add mod">
          <ac:chgData name="Carlos Leonel Ramirez Martinez" userId="14d3900238d93848" providerId="LiveId" clId="{02AD6AE6-373D-46AA-9C2C-143C2C1E5D72}" dt="2022-03-22T17:54:15.353" v="3732" actId="1076"/>
          <ac:picMkLst>
            <pc:docMk/>
            <pc:sldMk cId="1716396532" sldId="385"/>
            <ac:picMk id="5" creationId="{B65E0509-2F0A-43B7-B590-AA70BE33D8B8}"/>
          </ac:picMkLst>
        </pc:picChg>
      </pc:sldChg>
      <pc:sldChg chg="addSp delSp modSp add mod modNotesTx">
        <pc:chgData name="Carlos Leonel Ramirez Martinez" userId="14d3900238d93848" providerId="LiveId" clId="{02AD6AE6-373D-46AA-9C2C-143C2C1E5D72}" dt="2022-03-22T19:15:32.703" v="4093" actId="1076"/>
        <pc:sldMkLst>
          <pc:docMk/>
          <pc:sldMk cId="3072287213" sldId="386"/>
        </pc:sldMkLst>
        <pc:spChg chg="mod">
          <ac:chgData name="Carlos Leonel Ramirez Martinez" userId="14d3900238d93848" providerId="LiveId" clId="{02AD6AE6-373D-46AA-9C2C-143C2C1E5D72}" dt="2022-03-22T19:14:29.920" v="4064" actId="6549"/>
          <ac:spMkLst>
            <pc:docMk/>
            <pc:sldMk cId="3072287213" sldId="386"/>
            <ac:spMk id="4" creationId="{A7AACD59-A443-43D5-B3BA-43906C354A45}"/>
          </ac:spMkLst>
        </pc:spChg>
        <pc:spChg chg="add mod">
          <ac:chgData name="Carlos Leonel Ramirez Martinez" userId="14d3900238d93848" providerId="LiveId" clId="{02AD6AE6-373D-46AA-9C2C-143C2C1E5D72}" dt="2022-03-22T19:15:32.703" v="4093" actId="1076"/>
          <ac:spMkLst>
            <pc:docMk/>
            <pc:sldMk cId="3072287213" sldId="386"/>
            <ac:spMk id="9" creationId="{28EE6DE9-F504-495A-8BAC-C262866B8298}"/>
          </ac:spMkLst>
        </pc:spChg>
        <pc:picChg chg="del">
          <ac:chgData name="Carlos Leonel Ramirez Martinez" userId="14d3900238d93848" providerId="LiveId" clId="{02AD6AE6-373D-46AA-9C2C-143C2C1E5D72}" dt="2022-03-22T19:14:23.319" v="4062" actId="478"/>
          <ac:picMkLst>
            <pc:docMk/>
            <pc:sldMk cId="3072287213" sldId="386"/>
            <ac:picMk id="5" creationId="{75BC2CD9-80D8-48DE-B2DB-1D9855DAC425}"/>
          </ac:picMkLst>
        </pc:picChg>
        <pc:picChg chg="add mod">
          <ac:chgData name="Carlos Leonel Ramirez Martinez" userId="14d3900238d93848" providerId="LiveId" clId="{02AD6AE6-373D-46AA-9C2C-143C2C1E5D72}" dt="2022-03-22T19:15:29.663" v="4092" actId="1076"/>
          <ac:picMkLst>
            <pc:docMk/>
            <pc:sldMk cId="3072287213" sldId="386"/>
            <ac:picMk id="6" creationId="{04B1796A-9E44-40C4-AFBE-2D91D9A0C718}"/>
          </ac:picMkLst>
        </pc:picChg>
      </pc:sldChg>
      <pc:sldChg chg="modSp add mod">
        <pc:chgData name="Carlos Leonel Ramirez Martinez" userId="14d3900238d93848" providerId="LiveId" clId="{02AD6AE6-373D-46AA-9C2C-143C2C1E5D72}" dt="2022-03-22T19:19:02.999" v="4189" actId="20577"/>
        <pc:sldMkLst>
          <pc:docMk/>
          <pc:sldMk cId="3881385992" sldId="387"/>
        </pc:sldMkLst>
        <pc:spChg chg="mod">
          <ac:chgData name="Carlos Leonel Ramirez Martinez" userId="14d3900238d93848" providerId="LiveId" clId="{02AD6AE6-373D-46AA-9C2C-143C2C1E5D72}" dt="2022-03-22T19:18:52.880" v="4131" actId="20577"/>
          <ac:spMkLst>
            <pc:docMk/>
            <pc:sldMk cId="3881385992" sldId="387"/>
            <ac:spMk id="2" creationId="{00000000-0000-0000-0000-000000000000}"/>
          </ac:spMkLst>
        </pc:spChg>
        <pc:spChg chg="mod">
          <ac:chgData name="Carlos Leonel Ramirez Martinez" userId="14d3900238d93848" providerId="LiveId" clId="{02AD6AE6-373D-46AA-9C2C-143C2C1E5D72}" dt="2022-03-22T19:19:02.999" v="4189" actId="20577"/>
          <ac:spMkLst>
            <pc:docMk/>
            <pc:sldMk cId="3881385992" sldId="387"/>
            <ac:spMk id="12" creationId="{6D557538-D8AF-4733-ABDC-BD8EB139F28F}"/>
          </ac:spMkLst>
        </pc:spChg>
      </pc:sldChg>
      <pc:sldChg chg="addSp modSp new mod modNotesTx">
        <pc:chgData name="Carlos Leonel Ramirez Martinez" userId="14d3900238d93848" providerId="LiveId" clId="{02AD6AE6-373D-46AA-9C2C-143C2C1E5D72}" dt="2022-03-22T20:22:23.865" v="4383" actId="1076"/>
        <pc:sldMkLst>
          <pc:docMk/>
          <pc:sldMk cId="3603727440" sldId="388"/>
        </pc:sldMkLst>
        <pc:spChg chg="mod">
          <ac:chgData name="Carlos Leonel Ramirez Martinez" userId="14d3900238d93848" providerId="LiveId" clId="{02AD6AE6-373D-46AA-9C2C-143C2C1E5D72}" dt="2022-03-22T20:20:33.155" v="4371" actId="27636"/>
          <ac:spMkLst>
            <pc:docMk/>
            <pc:sldMk cId="3603727440" sldId="388"/>
            <ac:spMk id="2" creationId="{7CF05382-E6FC-40FB-9CEC-8FB7035F4846}"/>
          </ac:spMkLst>
        </pc:spChg>
        <pc:spChg chg="mod">
          <ac:chgData name="Carlos Leonel Ramirez Martinez" userId="14d3900238d93848" providerId="LiveId" clId="{02AD6AE6-373D-46AA-9C2C-143C2C1E5D72}" dt="2022-03-22T20:20:40.585" v="4373" actId="20577"/>
          <ac:spMkLst>
            <pc:docMk/>
            <pc:sldMk cId="3603727440" sldId="388"/>
            <ac:spMk id="3" creationId="{8FC0D9DA-4B1E-48ED-9219-F66F9C57E611}"/>
          </ac:spMkLst>
        </pc:spChg>
        <pc:spChg chg="mod">
          <ac:chgData name="Carlos Leonel Ramirez Martinez" userId="14d3900238d93848" providerId="LiveId" clId="{02AD6AE6-373D-46AA-9C2C-143C2C1E5D72}" dt="2022-03-22T20:22:02.937" v="4379" actId="255"/>
          <ac:spMkLst>
            <pc:docMk/>
            <pc:sldMk cId="3603727440" sldId="388"/>
            <ac:spMk id="4" creationId="{CE921460-674B-497A-B91E-DB9C75896282}"/>
          </ac:spMkLst>
        </pc:spChg>
        <pc:picChg chg="add mod">
          <ac:chgData name="Carlos Leonel Ramirez Martinez" userId="14d3900238d93848" providerId="LiveId" clId="{02AD6AE6-373D-46AA-9C2C-143C2C1E5D72}" dt="2022-03-22T20:22:23.865" v="4383" actId="1076"/>
          <ac:picMkLst>
            <pc:docMk/>
            <pc:sldMk cId="3603727440" sldId="388"/>
            <ac:picMk id="6" creationId="{7D942546-583D-4517-8A20-2ABBACEE0518}"/>
          </ac:picMkLst>
        </pc:picChg>
      </pc:sldChg>
      <pc:sldChg chg="addSp delSp modSp add mod">
        <pc:chgData name="Carlos Leonel Ramirez Martinez" userId="14d3900238d93848" providerId="LiveId" clId="{02AD6AE6-373D-46AA-9C2C-143C2C1E5D72}" dt="2022-03-22T20:24:32.488" v="4389" actId="1076"/>
        <pc:sldMkLst>
          <pc:docMk/>
          <pc:sldMk cId="2183698511" sldId="389"/>
        </pc:sldMkLst>
        <pc:picChg chg="del">
          <ac:chgData name="Carlos Leonel Ramirez Martinez" userId="14d3900238d93848" providerId="LiveId" clId="{02AD6AE6-373D-46AA-9C2C-143C2C1E5D72}" dt="2022-03-22T20:24:19.552" v="4385" actId="478"/>
          <ac:picMkLst>
            <pc:docMk/>
            <pc:sldMk cId="2183698511" sldId="389"/>
            <ac:picMk id="5" creationId="{5B180311-20F7-4AA8-8BDE-4C64A5380374}"/>
          </ac:picMkLst>
        </pc:picChg>
        <pc:picChg chg="add mod">
          <ac:chgData name="Carlos Leonel Ramirez Martinez" userId="14d3900238d93848" providerId="LiveId" clId="{02AD6AE6-373D-46AA-9C2C-143C2C1E5D72}" dt="2022-03-22T20:24:32.488" v="4389" actId="1076"/>
          <ac:picMkLst>
            <pc:docMk/>
            <pc:sldMk cId="2183698511" sldId="389"/>
            <ac:picMk id="6" creationId="{DC75FEA4-FEB4-4A1A-A241-C04BFDAB1947}"/>
          </ac:picMkLst>
        </pc:picChg>
      </pc:sldChg>
      <pc:sldChg chg="new del">
        <pc:chgData name="Carlos Leonel Ramirez Martinez" userId="14d3900238d93848" providerId="LiveId" clId="{02AD6AE6-373D-46AA-9C2C-143C2C1E5D72}" dt="2022-03-22T20:24:55.216" v="4391" actId="680"/>
        <pc:sldMkLst>
          <pc:docMk/>
          <pc:sldMk cId="3131072562" sldId="390"/>
        </pc:sldMkLst>
      </pc:sldChg>
      <pc:sldChg chg="addSp delSp modSp add mod">
        <pc:chgData name="Carlos Leonel Ramirez Martinez" userId="14d3900238d93848" providerId="LiveId" clId="{02AD6AE6-373D-46AA-9C2C-143C2C1E5D72}" dt="2022-03-22T20:25:23.144" v="4460" actId="1076"/>
        <pc:sldMkLst>
          <pc:docMk/>
          <pc:sldMk cId="3230195035" sldId="390"/>
        </pc:sldMkLst>
        <pc:spChg chg="mod">
          <ac:chgData name="Carlos Leonel Ramirez Martinez" userId="14d3900238d93848" providerId="LiveId" clId="{02AD6AE6-373D-46AA-9C2C-143C2C1E5D72}" dt="2022-03-22T20:25:12.301" v="4458" actId="20577"/>
          <ac:spMkLst>
            <pc:docMk/>
            <pc:sldMk cId="3230195035" sldId="390"/>
            <ac:spMk id="4" creationId="{A7AACD59-A443-43D5-B3BA-43906C354A45}"/>
          </ac:spMkLst>
        </pc:spChg>
        <pc:picChg chg="add mod">
          <ac:chgData name="Carlos Leonel Ramirez Martinez" userId="14d3900238d93848" providerId="LiveId" clId="{02AD6AE6-373D-46AA-9C2C-143C2C1E5D72}" dt="2022-03-22T20:25:23.144" v="4460" actId="1076"/>
          <ac:picMkLst>
            <pc:docMk/>
            <pc:sldMk cId="3230195035" sldId="390"/>
            <ac:picMk id="5" creationId="{D21292C6-BB61-4170-8EEC-5CB1810639B8}"/>
          </ac:picMkLst>
        </pc:picChg>
        <pc:picChg chg="del">
          <ac:chgData name="Carlos Leonel Ramirez Martinez" userId="14d3900238d93848" providerId="LiveId" clId="{02AD6AE6-373D-46AA-9C2C-143C2C1E5D72}" dt="2022-03-22T20:24:57.864" v="4393" actId="478"/>
          <ac:picMkLst>
            <pc:docMk/>
            <pc:sldMk cId="3230195035" sldId="390"/>
            <ac:picMk id="6" creationId="{DC75FEA4-FEB4-4A1A-A241-C04BFDAB19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D3B09-7FA6-4AF0-A191-94DB35E04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6804B5-1E40-4B6E-A1E9-A48F7E8A4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B01B8E-6903-45BA-A25F-2464378F68B7}" type="datetimeFigureOut">
              <a:rPr lang="en-US" smtClean="0"/>
              <a:t>3/21/2022</a:t>
            </a:fld>
            <a:endParaRPr lang="en-US"/>
          </a:p>
        </p:txBody>
      </p:sp>
      <p:sp>
        <p:nvSpPr>
          <p:cNvPr id="4" name="Footer Placeholder 3">
            <a:extLst>
              <a:ext uri="{FF2B5EF4-FFF2-40B4-BE49-F238E27FC236}">
                <a16:creationId xmlns:a16="http://schemas.microsoft.com/office/drawing/2014/main" id="{D529133F-515D-4019-A9B4-9583E9E974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C6CDB4-E0AD-418B-9DBB-14F55856B6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8701E-8749-49FF-9136-A8B45F742ABB}" type="slidenum">
              <a:rPr lang="en-US" smtClean="0"/>
              <a:t>‹#›</a:t>
            </a:fld>
            <a:endParaRPr lang="en-US"/>
          </a:p>
        </p:txBody>
      </p:sp>
    </p:spTree>
    <p:extLst>
      <p:ext uri="{BB962C8B-B14F-4D97-AF65-F5344CB8AC3E}">
        <p14:creationId xmlns:p14="http://schemas.microsoft.com/office/powerpoint/2010/main" val="6484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F30B-65A4-47A6-B5DF-0CC03F3F9D3B}" type="datetimeFigureOut">
              <a:t>3/21/2022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A6C2-3ED3-4BD4-AB1E-2A382F0DA5D0}" type="slidenum">
              <a:t>‹#›</a:t>
            </a:fld>
            <a:endParaRPr lang="es-ES"/>
          </a:p>
        </p:txBody>
      </p:sp>
    </p:spTree>
    <p:extLst>
      <p:ext uri="{BB962C8B-B14F-4D97-AF65-F5344CB8AC3E}">
        <p14:creationId xmlns:p14="http://schemas.microsoft.com/office/powerpoint/2010/main" val="2285254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1</a:t>
            </a:fld>
            <a:endParaRPr lang="en-US"/>
          </a:p>
        </p:txBody>
      </p:sp>
    </p:spTree>
    <p:extLst>
      <p:ext uri="{BB962C8B-B14F-4D97-AF65-F5344CB8AC3E}">
        <p14:creationId xmlns:p14="http://schemas.microsoft.com/office/powerpoint/2010/main" val="10209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10</a:t>
            </a:fld>
            <a:endParaRPr lang="es-ES"/>
          </a:p>
        </p:txBody>
      </p:sp>
    </p:spTree>
    <p:extLst>
      <p:ext uri="{BB962C8B-B14F-4D97-AF65-F5344CB8AC3E}">
        <p14:creationId xmlns:p14="http://schemas.microsoft.com/office/powerpoint/2010/main" val="790696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Junos OS usa la preferencia de ruta para diferenciar las rutas recibidas de diferentes protocolos de enrutamiento o fuentes de información de enrutamiento. La preferencia de ruta es equivalente a la distancia administrativa en equipos de otros proveedores.</a:t>
            </a:r>
          </a:p>
          <a:p>
            <a:endParaRPr lang="es-ES" dirty="0">
              <a:cs typeface="Calibri"/>
            </a:endParaRPr>
          </a:p>
          <a:p>
            <a:r>
              <a:rPr lang="es-ES" dirty="0">
                <a:cs typeface="Calibri"/>
              </a:rPr>
              <a:t>Junos OS usa la preferencia de ruta para clasificar las rutas recibidas a través de las diversas fuentes de información de ruta y como criterio principal para seleccionar la ruta activa.</a:t>
            </a:r>
          </a:p>
          <a:p>
            <a:endParaRPr lang="es-ES" dirty="0">
              <a:cs typeface="Calibri"/>
            </a:endParaRPr>
          </a:p>
          <a:p>
            <a:r>
              <a:rPr lang="es-ES" dirty="0">
                <a:cs typeface="Calibri"/>
              </a:rPr>
              <a:t>Esta tabla muestra los valores de preferencia predeterminados para un conjunto seleccionado de fuentes de información de enrutamiento.</a:t>
            </a:r>
          </a:p>
          <a:p>
            <a:endParaRPr lang="es-ES" dirty="0">
              <a:cs typeface="Calibri"/>
            </a:endParaRPr>
          </a:p>
          <a:p>
            <a:r>
              <a:rPr lang="es-ES" dirty="0">
                <a:cs typeface="Calibri"/>
              </a:rPr>
              <a:t>La tabla que se muestra </a:t>
            </a:r>
            <a:r>
              <a:rPr lang="es-ES" dirty="0" err="1">
                <a:cs typeface="Calibri"/>
              </a:rPr>
              <a:t>muestra</a:t>
            </a:r>
            <a:r>
              <a:rPr lang="es-ES" dirty="0">
                <a:cs typeface="Calibri"/>
              </a:rPr>
              <a:t> la lista completa de asignaciones de preferencia de ruta predeterminadas.</a:t>
            </a:r>
          </a:p>
          <a:p>
            <a:endParaRPr lang="es-ES" dirty="0">
              <a:cs typeface="Calibri"/>
            </a:endParaRPr>
          </a:p>
          <a:p>
            <a:r>
              <a:rPr lang="es-ES" dirty="0">
                <a:cs typeface="Calibri"/>
              </a:rPr>
              <a:t>Los valores de preferencia de enrutamiento pueden oscilar entre 0 y 4.294.967.295. Los valores de preferencia más bajos son preferibles a los valores de preferencia más altos.</a:t>
            </a:r>
          </a:p>
          <a:p>
            <a:endParaRPr lang="es-ES" dirty="0">
              <a:cs typeface="Calibri"/>
            </a:endParaRPr>
          </a:p>
          <a:p>
            <a:r>
              <a:rPr lang="es-ES" dirty="0">
                <a:cs typeface="Calibri"/>
              </a:rPr>
              <a:t>El resultado del comando que se muestra demuestra que se prefiere una ruta estática con una preferencia de 5 sobre una ruta interna OSPF con una preferencia de diez.</a:t>
            </a:r>
          </a:p>
          <a:p>
            <a:endParaRPr lang="es-ES" dirty="0">
              <a:cs typeface="Calibri"/>
            </a:endParaRPr>
          </a:p>
          <a:p>
            <a:r>
              <a:rPr lang="es-ES" dirty="0">
                <a:cs typeface="Calibri"/>
              </a:rPr>
              <a:t>Puede modificar el valor de preferencia predeterminado para la mayoría de las fuentes de información de enrutamiento para que sean más o menos deseables. La excepción son las rutas directas y locales, que siempre se prefieren, independientemente del valor de preferencia de ruta modificado asociado con otras fuentes de información de enrutamiento.</a:t>
            </a:r>
          </a:p>
          <a:p>
            <a:endParaRPr lang="es-ES" dirty="0">
              <a:cs typeface="Calibri"/>
            </a:endParaRPr>
          </a:p>
          <a:p>
            <a:r>
              <a:rPr lang="es-ES" dirty="0">
                <a:cs typeface="Calibri"/>
              </a:rPr>
              <a:t>Si existen rutas de igual costo para el mismo destino, el proceso de protocolo de enrutamiento (</a:t>
            </a:r>
            <a:r>
              <a:rPr lang="es-ES" dirty="0" err="1">
                <a:cs typeface="Calibri"/>
              </a:rPr>
              <a:t>rpd</a:t>
            </a:r>
            <a:r>
              <a:rPr lang="es-ES" dirty="0">
                <a:cs typeface="Calibri"/>
              </a:rPr>
              <a:t>) selecciona aleatoriamente una de las rutas disponibles. Este enfoque proporciona distribución de carga entre las rutas mientras mantiene el orden de los paquetes por destino.</a:t>
            </a:r>
          </a:p>
          <a:p>
            <a:endParaRPr lang="es-ES" dirty="0">
              <a:cs typeface="Calibri"/>
            </a:endParaRPr>
          </a:p>
          <a:p>
            <a:r>
              <a:rPr lang="es-ES" dirty="0">
                <a:cs typeface="Calibri"/>
              </a:rPr>
              <a:t>La salida mostrada ilustra este punto</a:t>
            </a:r>
          </a:p>
          <a:p>
            <a:endParaRPr lang="es-ES" dirty="0">
              <a:cs typeface="Calibri"/>
            </a:endParaRPr>
          </a:p>
          <a:p>
            <a:r>
              <a:rPr lang="es-ES" dirty="0">
                <a:cs typeface="Calibri"/>
              </a:rPr>
              <a:t>Tenga en cuenta que, si lo desea, puede habilitar el equilibrio de carga por flujo en varias rutas de igual costo a través de la política de enrutamiento. El equilibrio de carga está fuera del alcance de este módulo.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11</a:t>
            </a:fld>
            <a:endParaRPr lang="es-ES"/>
          </a:p>
        </p:txBody>
      </p:sp>
    </p:spTree>
    <p:extLst>
      <p:ext uri="{BB962C8B-B14F-4D97-AF65-F5344CB8AC3E}">
        <p14:creationId xmlns:p14="http://schemas.microsoft.com/office/powerpoint/2010/main" val="2438932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12</a:t>
            </a:fld>
            <a:endParaRPr lang="es-ES"/>
          </a:p>
        </p:txBody>
      </p:sp>
    </p:spTree>
    <p:extLst>
      <p:ext uri="{BB962C8B-B14F-4D97-AF65-F5344CB8AC3E}">
        <p14:creationId xmlns:p14="http://schemas.microsoft.com/office/powerpoint/2010/main" val="974322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13</a:t>
            </a:fld>
            <a:endParaRPr lang="es-ES"/>
          </a:p>
        </p:txBody>
      </p:sp>
    </p:spTree>
    <p:extLst>
      <p:ext uri="{BB962C8B-B14F-4D97-AF65-F5344CB8AC3E}">
        <p14:creationId xmlns:p14="http://schemas.microsoft.com/office/powerpoint/2010/main" val="427203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14</a:t>
            </a:fld>
            <a:endParaRPr lang="es-ES"/>
          </a:p>
        </p:txBody>
      </p:sp>
    </p:spTree>
    <p:extLst>
      <p:ext uri="{BB962C8B-B14F-4D97-AF65-F5344CB8AC3E}">
        <p14:creationId xmlns:p14="http://schemas.microsoft.com/office/powerpoint/2010/main" val="281992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15</a:t>
            </a:fld>
            <a:endParaRPr lang="es-ES"/>
          </a:p>
        </p:txBody>
      </p:sp>
    </p:spTree>
    <p:extLst>
      <p:ext uri="{BB962C8B-B14F-4D97-AF65-F5344CB8AC3E}">
        <p14:creationId xmlns:p14="http://schemas.microsoft.com/office/powerpoint/2010/main" val="211055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16</a:t>
            </a:fld>
            <a:endParaRPr lang="es-ES"/>
          </a:p>
        </p:txBody>
      </p:sp>
    </p:spTree>
    <p:extLst>
      <p:ext uri="{BB962C8B-B14F-4D97-AF65-F5344CB8AC3E}">
        <p14:creationId xmlns:p14="http://schemas.microsoft.com/office/powerpoint/2010/main" val="104575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el uso del comando show </a:t>
            </a:r>
            <a:r>
              <a:rPr lang="es-ES" dirty="0" err="1">
                <a:cs typeface="Calibri"/>
              </a:rPr>
              <a:t>route</a:t>
            </a:r>
            <a:r>
              <a:rPr lang="es-ES" dirty="0">
                <a:cs typeface="Calibri"/>
              </a:rPr>
              <a:t>, que muestra todas las entradas de ruta en la tabla de enrutamiento. Como se identifica en el ejemplo, todas las rutas activas están marcadas con un asterisco junto a la entrada seleccionada. Cada entrada de ruta muestra la fuente de la que el dispositivo aprendió la ruta, junto con la preferencia de ruta para esa fuente.</a:t>
            </a:r>
          </a:p>
          <a:p>
            <a:endParaRPr lang="es-ES" dirty="0">
              <a:cs typeface="Calibri"/>
            </a:endParaRPr>
          </a:p>
          <a:p>
            <a:r>
              <a:rPr lang="es-ES" dirty="0">
                <a:cs typeface="Calibri"/>
              </a:rPr>
              <a:t>El comando show </a:t>
            </a:r>
            <a:r>
              <a:rPr lang="es-ES" dirty="0" err="1">
                <a:cs typeface="Calibri"/>
              </a:rPr>
              <a:t>route</a:t>
            </a:r>
            <a:r>
              <a:rPr lang="es-ES" dirty="0">
                <a:cs typeface="Calibri"/>
              </a:rPr>
              <a:t> muestra un resumen de las rutas activas, en espera y ocultas. Las rutas activas son las rutas que utiliza el sistema para reenviar el tráfico. Las rutas en espera son rutas que están en estado pendiente antes de que el sistema las declare inactivas. Las rutas ocultas son rutas que el sistema no puede usar por razones tales como una política de ruta y próximo salto no válida.</a:t>
            </a:r>
          </a:p>
          <a:p>
            <a:endParaRPr lang="es-ES" dirty="0">
              <a:cs typeface="Calibri"/>
            </a:endParaRPr>
          </a:p>
          <a:p>
            <a:r>
              <a:rPr lang="es-ES" dirty="0">
                <a:cs typeface="Calibri"/>
              </a:rPr>
              <a:t>Puede filtrar la salida generada por prefijo de destino, tipo de protocolo y otros atributos distintivos. La captura de muestra mostrada ilustra el uso de la opción de filtrado de protocolo.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17</a:t>
            </a:fld>
            <a:endParaRPr lang="es-ES"/>
          </a:p>
        </p:txBody>
      </p:sp>
    </p:spTree>
    <p:extLst>
      <p:ext uri="{BB962C8B-B14F-4D97-AF65-F5344CB8AC3E}">
        <p14:creationId xmlns:p14="http://schemas.microsoft.com/office/powerpoint/2010/main" val="3724435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18</a:t>
            </a:fld>
            <a:endParaRPr lang="es-ES"/>
          </a:p>
        </p:txBody>
      </p:sp>
    </p:spTree>
    <p:extLst>
      <p:ext uri="{BB962C8B-B14F-4D97-AF65-F5344CB8AC3E}">
        <p14:creationId xmlns:p14="http://schemas.microsoft.com/office/powerpoint/2010/main" val="3839270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19</a:t>
            </a:fld>
            <a:endParaRPr lang="es-ES"/>
          </a:p>
        </p:txBody>
      </p:sp>
    </p:spTree>
    <p:extLst>
      <p:ext uri="{BB962C8B-B14F-4D97-AF65-F5344CB8AC3E}">
        <p14:creationId xmlns:p14="http://schemas.microsoft.com/office/powerpoint/2010/main" val="291960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2</a:t>
            </a:fld>
            <a:endParaRPr lang="en-US"/>
          </a:p>
        </p:txBody>
      </p:sp>
    </p:spTree>
    <p:extLst>
      <p:ext uri="{BB962C8B-B14F-4D97-AF65-F5344CB8AC3E}">
        <p14:creationId xmlns:p14="http://schemas.microsoft.com/office/powerpoint/2010/main" val="182250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20</a:t>
            </a:fld>
            <a:endParaRPr lang="es-ES"/>
          </a:p>
        </p:txBody>
      </p:sp>
    </p:spTree>
    <p:extLst>
      <p:ext uri="{BB962C8B-B14F-4D97-AF65-F5344CB8AC3E}">
        <p14:creationId xmlns:p14="http://schemas.microsoft.com/office/powerpoint/2010/main" val="2587302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21</a:t>
            </a:fld>
            <a:endParaRPr lang="es-ES"/>
          </a:p>
        </p:txBody>
      </p:sp>
    </p:spTree>
    <p:extLst>
      <p:ext uri="{BB962C8B-B14F-4D97-AF65-F5344CB8AC3E}">
        <p14:creationId xmlns:p14="http://schemas.microsoft.com/office/powerpoint/2010/main" val="417724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22</a:t>
            </a:fld>
            <a:endParaRPr lang="es-ES"/>
          </a:p>
        </p:txBody>
      </p:sp>
    </p:spTree>
    <p:extLst>
      <p:ext uri="{BB962C8B-B14F-4D97-AF65-F5344CB8AC3E}">
        <p14:creationId xmlns:p14="http://schemas.microsoft.com/office/powerpoint/2010/main" val="446635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23</a:t>
            </a:fld>
            <a:endParaRPr lang="es-ES"/>
          </a:p>
        </p:txBody>
      </p:sp>
    </p:spTree>
    <p:extLst>
      <p:ext uri="{BB962C8B-B14F-4D97-AF65-F5344CB8AC3E}">
        <p14:creationId xmlns:p14="http://schemas.microsoft.com/office/powerpoint/2010/main" val="165323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 tabla de reenvío almacena un subconjunto de información de la tabla de enrutamiento. Dentro de la tabla de reenvío, puede encontrar los detalles utilizados por un dispositivo que ejecuta Junos OS para reenviar paquetes, como los prefijos de destino aprendidos y las interfaces salientes asociadas con cada prefijo de destino.</a:t>
            </a:r>
          </a:p>
          <a:p>
            <a:endParaRPr lang="es-ES" dirty="0">
              <a:cs typeface="Calibri"/>
            </a:endParaRPr>
          </a:p>
          <a:p>
            <a:r>
              <a:rPr lang="es-ES" dirty="0">
                <a:cs typeface="Calibri"/>
              </a:rPr>
              <a:t>El </a:t>
            </a:r>
            <a:r>
              <a:rPr lang="es-ES" dirty="0" err="1">
                <a:cs typeface="Calibri"/>
              </a:rPr>
              <a:t>kernel</a:t>
            </a:r>
            <a:r>
              <a:rPr lang="es-ES" dirty="0">
                <a:cs typeface="Calibri"/>
              </a:rPr>
              <a:t> de Junos OS mantiene una copia maestra de la tabla de reenvío. Copia la tabla de reenvío al motor de reenvío de paquetes, que es la parte del enrutador responsable de reenviar paquetes.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24</a:t>
            </a:fld>
            <a:endParaRPr lang="es-ES"/>
          </a:p>
        </p:txBody>
      </p:sp>
    </p:spTree>
    <p:extLst>
      <p:ext uri="{BB962C8B-B14F-4D97-AF65-F5344CB8AC3E}">
        <p14:creationId xmlns:p14="http://schemas.microsoft.com/office/powerpoint/2010/main" val="4175056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Utilice el comando de CLI Show </a:t>
            </a:r>
            <a:r>
              <a:rPr lang="es-ES" dirty="0" err="1">
                <a:cs typeface="Calibri"/>
              </a:rPr>
              <a:t>route</a:t>
            </a:r>
            <a:r>
              <a:rPr lang="es-ES" dirty="0">
                <a:cs typeface="Calibri"/>
              </a:rPr>
              <a:t> </a:t>
            </a:r>
            <a:r>
              <a:rPr lang="es-ES" dirty="0" err="1">
                <a:cs typeface="Calibri"/>
              </a:rPr>
              <a:t>forwarding</a:t>
            </a:r>
            <a:r>
              <a:rPr lang="es-ES" dirty="0">
                <a:cs typeface="Calibri"/>
              </a:rPr>
              <a:t>-table para ver el contenido de la tabla de reenvío.</a:t>
            </a:r>
          </a:p>
          <a:p>
            <a:endParaRPr lang="es-ES" dirty="0">
              <a:cs typeface="Calibri"/>
            </a:endParaRPr>
          </a:p>
          <a:p>
            <a:r>
              <a:rPr lang="es-ES" dirty="0">
                <a:cs typeface="Calibri"/>
              </a:rPr>
              <a:t>Tenga en cuenta que el </a:t>
            </a:r>
            <a:r>
              <a:rPr lang="es-ES" dirty="0" err="1">
                <a:cs typeface="Calibri"/>
              </a:rPr>
              <a:t>kernel</a:t>
            </a:r>
            <a:r>
              <a:rPr lang="es-ES" dirty="0">
                <a:cs typeface="Calibri"/>
              </a:rPr>
              <a:t> de Junos OS agrega algunas entradas de reenvío y las considera permanentes. Un ejemplo de ello es la entrada de reenvío predeterminada, que coincide con todos los paquetes cuando no existe ninguna otra entrada coincidente.</a:t>
            </a:r>
          </a:p>
          <a:p>
            <a:endParaRPr lang="es-ES" dirty="0">
              <a:cs typeface="Calibri"/>
            </a:endParaRPr>
          </a:p>
          <a:p>
            <a:r>
              <a:rPr lang="es-ES" dirty="0">
                <a:cs typeface="Calibri"/>
              </a:rPr>
              <a:t>Cuando un paquete coincide con esta entrada de reenvío predeterminada, el enrutador descarta el paquete y envía un mensaje de destino inalcanzable del Protocolo de mensajes de control de Internet (ICM P) al remitente. Si configuró una ruta predeterminada definida por el usuario, el enrutador la usa en lugar de la entrada de reenvío predeterminada permanente.</a:t>
            </a:r>
          </a:p>
          <a:p>
            <a:endParaRPr lang="es-ES" dirty="0">
              <a:cs typeface="Calibri"/>
            </a:endParaRPr>
          </a:p>
          <a:p>
            <a:r>
              <a:rPr lang="es-ES" dirty="0">
                <a:cs typeface="Calibri"/>
              </a:rPr>
              <a:t>Esta lista muestra algunos tipos de rutas comunes asociados con las entradas de reenvío.</a:t>
            </a:r>
          </a:p>
          <a:p>
            <a:endParaRPr lang="es-ES" dirty="0">
              <a:cs typeface="Calibri"/>
            </a:endParaRPr>
          </a:p>
          <a:p>
            <a:r>
              <a:rPr lang="es-ES" dirty="0">
                <a:cs typeface="Calibri"/>
              </a:rPr>
              <a:t>Esta lista muestra algunos tipos de próximos saltos comunes asociados con las entradas de reenvío.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25</a:t>
            </a:fld>
            <a:endParaRPr lang="es-ES"/>
          </a:p>
        </p:txBody>
      </p:sp>
    </p:spTree>
    <p:extLst>
      <p:ext uri="{BB962C8B-B14F-4D97-AF65-F5344CB8AC3E}">
        <p14:creationId xmlns:p14="http://schemas.microsoft.com/office/powerpoint/2010/main" val="2560339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26</a:t>
            </a:fld>
            <a:endParaRPr lang="es-ES"/>
          </a:p>
        </p:txBody>
      </p:sp>
    </p:spTree>
    <p:extLst>
      <p:ext uri="{BB962C8B-B14F-4D97-AF65-F5344CB8AC3E}">
        <p14:creationId xmlns:p14="http://schemas.microsoft.com/office/powerpoint/2010/main" val="4089581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27</a:t>
            </a:fld>
            <a:endParaRPr lang="es-ES"/>
          </a:p>
        </p:txBody>
      </p:sp>
    </p:spTree>
    <p:extLst>
      <p:ext uri="{BB962C8B-B14F-4D97-AF65-F5344CB8AC3E}">
        <p14:creationId xmlns:p14="http://schemas.microsoft.com/office/powerpoint/2010/main" val="413548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28</a:t>
            </a:fld>
            <a:endParaRPr lang="es-ES"/>
          </a:p>
        </p:txBody>
      </p:sp>
    </p:spTree>
    <p:extLst>
      <p:ext uri="{BB962C8B-B14F-4D97-AF65-F5344CB8AC3E}">
        <p14:creationId xmlns:p14="http://schemas.microsoft.com/office/powerpoint/2010/main" val="3025576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Cuando un paquete ingresa a un dispositivo que ejecuta Junos OS, compara ese paquete con las entradas dentro de la tabla de reenvío para determinar el siguiente salto adecuado.</a:t>
            </a:r>
          </a:p>
          <a:p>
            <a:endParaRPr lang="es-ES" dirty="0">
              <a:cs typeface="Calibri"/>
            </a:endParaRPr>
          </a:p>
          <a:p>
            <a:r>
              <a:rPr lang="es-ES" dirty="0">
                <a:cs typeface="Calibri"/>
              </a:rPr>
              <a:t>Si el paquete está destinado al dispositivo local, Junos OS procesa el paquete localmente. Si el paquete está destinado a un dispositivo remoto y existe una entrada válida, el dispositivo que ejecuta Junos OS reenvía el paquete a la interfaz de siguiente salto asociada con la entrada de la tabla de reenvío.</a:t>
            </a:r>
          </a:p>
          <a:p>
            <a:endParaRPr lang="es-ES" dirty="0">
              <a:cs typeface="Calibri"/>
            </a:endParaRPr>
          </a:p>
          <a:p>
            <a:r>
              <a:rPr lang="es-ES" dirty="0">
                <a:cs typeface="Calibri"/>
              </a:rPr>
              <a:t>Si varios prefijos de destino coinciden con el destino del paquete, Junos OS usa la entrada más específica, también denominada coincidencia de prefijo más larga, al reenviar el paquete a su destino.</a:t>
            </a:r>
          </a:p>
          <a:p>
            <a:endParaRPr lang="es-ES" dirty="0">
              <a:cs typeface="Calibri"/>
            </a:endParaRPr>
          </a:p>
          <a:p>
            <a:r>
              <a:rPr lang="es-ES" dirty="0">
                <a:cs typeface="Calibri"/>
              </a:rPr>
              <a:t>En situaciones en las que no existe ninguna entrada coincidente, el dispositivo que ejecuta Junos OS responde al dispositivo de origen con una notificación de destino inalcanzable.</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29</a:t>
            </a:fld>
            <a:endParaRPr lang="es-ES"/>
          </a:p>
        </p:txBody>
      </p:sp>
    </p:spTree>
    <p:extLst>
      <p:ext uri="{BB962C8B-B14F-4D97-AF65-F5344CB8AC3E}">
        <p14:creationId xmlns:p14="http://schemas.microsoft.com/office/powerpoint/2010/main" val="285007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enrutamiento, en su forma más básica, es el proceso de mover datos entre redes de Capa 3. La topología de muestra que se muestra en el ejemplo consta de varias redes de capa 3, todas conectadas a enrutadores. Aunque los enrutadores son los dispositivos más comunes para realizar operaciones de enrutamiento, tenga en cuenta que muchos conmutadores y dispositivos de seguridad también realizan operaciones de enrutamiento.</a:t>
            </a:r>
          </a:p>
          <a:p>
            <a:endParaRPr lang="es-ES" dirty="0">
              <a:cs typeface="Calibri"/>
            </a:endParaRPr>
          </a:p>
          <a:p>
            <a:r>
              <a:rPr lang="es-ES" dirty="0">
                <a:cs typeface="Calibri"/>
              </a:rPr>
              <a:t>Tenga en cuenta también que Internet es una colección de muchas redes en lugar de una sola red. Es esencial observar los componentes de enrutamiento necesarios y cómo los dispositivos que ejecutan Junos OS toman decisiones de enrutamiento.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a:t>
            </a:fld>
            <a:endParaRPr lang="es-ES"/>
          </a:p>
        </p:txBody>
      </p:sp>
    </p:spTree>
    <p:extLst>
      <p:ext uri="{BB962C8B-B14F-4D97-AF65-F5344CB8AC3E}">
        <p14:creationId xmlns:p14="http://schemas.microsoft.com/office/powerpoint/2010/main" val="3963510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El ejemplo muestra una tabla de reenvío de muestra y prueba su comprensión de cómo se determinan las interfaces del siguiente salto.</a:t>
            </a:r>
          </a:p>
          <a:p>
            <a:endParaRPr lang="es-ES" dirty="0">
              <a:cs typeface="Calibri"/>
            </a:endParaRPr>
          </a:p>
          <a:p>
            <a:r>
              <a:rPr lang="es-ES" dirty="0">
                <a:cs typeface="Calibri"/>
              </a:rPr>
              <a:t>Aunque varias entradas pueden coincidir con un destino, el dispositivo utiliza la entrada más específica (coincidencia de prefijo más larga) al determinar la interfaz del próximo salto de un paquete.</a:t>
            </a:r>
          </a:p>
          <a:p>
            <a:endParaRPr lang="es-ES" dirty="0">
              <a:cs typeface="Calibri"/>
            </a:endParaRPr>
          </a:p>
          <a:p>
            <a:r>
              <a:rPr lang="es-ES" dirty="0">
                <a:cs typeface="Calibri"/>
              </a:rPr>
              <a:t>Los paquetes coincidentes de entrada de reenvío más específicos destinados a 172.19.52.101 son el prefijo de destino 172.19.52.0/24. La interfaz de siguiente salto asociada con este prefijo de destino es ge-0/0/1.0.</a:t>
            </a:r>
          </a:p>
          <a:p>
            <a:endParaRPr lang="es-ES" dirty="0">
              <a:cs typeface="Calibri"/>
            </a:endParaRPr>
          </a:p>
          <a:p>
            <a:r>
              <a:rPr lang="es-ES" dirty="0">
                <a:cs typeface="Calibri"/>
              </a:rPr>
              <a:t>Los paquetes coincidentes de entrada de reenvío más específicos destinados a 172.19.52.21 son el prefijo de destino 172.19.52.16/28. La interfaz de siguiente salto asociada con este prefijo de destino es ge-0/0/2.0.</a:t>
            </a:r>
          </a:p>
          <a:p>
            <a:endParaRPr lang="es-ES" dirty="0">
              <a:cs typeface="Calibri"/>
            </a:endParaRPr>
          </a:p>
          <a:p>
            <a:r>
              <a:rPr lang="es-ES" dirty="0">
                <a:cs typeface="Calibri"/>
              </a:rPr>
              <a:t>La única entrada de reenvío que coincide con los paquetes destinados a 172.25.100.27 es la entrada de reenvío predeterminada definida por el usuario. La interfaz de siguiente salto asociada con la entrada de reenvío predeterminada definida por el usuario es ge-0/0/0.0.</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30</a:t>
            </a:fld>
            <a:endParaRPr lang="es-ES"/>
          </a:p>
        </p:txBody>
      </p:sp>
    </p:spTree>
    <p:extLst>
      <p:ext uri="{BB962C8B-B14F-4D97-AF65-F5344CB8AC3E}">
        <p14:creationId xmlns:p14="http://schemas.microsoft.com/office/powerpoint/2010/main" val="220608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31</a:t>
            </a:fld>
            <a:endParaRPr lang="es-ES"/>
          </a:p>
        </p:txBody>
      </p:sp>
    </p:spTree>
    <p:extLst>
      <p:ext uri="{BB962C8B-B14F-4D97-AF65-F5344CB8AC3E}">
        <p14:creationId xmlns:p14="http://schemas.microsoft.com/office/powerpoint/2010/main" val="28310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32</a:t>
            </a:fld>
            <a:endParaRPr lang="es-ES"/>
          </a:p>
        </p:txBody>
      </p:sp>
    </p:spTree>
    <p:extLst>
      <p:ext uri="{BB962C8B-B14F-4D97-AF65-F5344CB8AC3E}">
        <p14:creationId xmlns:p14="http://schemas.microsoft.com/office/powerpoint/2010/main" val="2678115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33</a:t>
            </a:fld>
            <a:endParaRPr lang="es-ES"/>
          </a:p>
        </p:txBody>
      </p:sp>
    </p:spTree>
    <p:extLst>
      <p:ext uri="{BB962C8B-B14F-4D97-AF65-F5344CB8AC3E}">
        <p14:creationId xmlns:p14="http://schemas.microsoft.com/office/powerpoint/2010/main" val="1464203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34</a:t>
            </a:fld>
            <a:endParaRPr lang="es-ES"/>
          </a:p>
        </p:txBody>
      </p:sp>
    </p:spTree>
    <p:extLst>
      <p:ext uri="{BB962C8B-B14F-4D97-AF65-F5344CB8AC3E}">
        <p14:creationId xmlns:p14="http://schemas.microsoft.com/office/powerpoint/2010/main" val="3466928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35</a:t>
            </a:fld>
            <a:endParaRPr lang="es-ES"/>
          </a:p>
        </p:txBody>
      </p:sp>
    </p:spTree>
    <p:extLst>
      <p:ext uri="{BB962C8B-B14F-4D97-AF65-F5344CB8AC3E}">
        <p14:creationId xmlns:p14="http://schemas.microsoft.com/office/powerpoint/2010/main" val="1435999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36</a:t>
            </a:fld>
            <a:endParaRPr lang="en-US"/>
          </a:p>
        </p:txBody>
      </p:sp>
    </p:spTree>
    <p:extLst>
      <p:ext uri="{BB962C8B-B14F-4D97-AF65-F5344CB8AC3E}">
        <p14:creationId xmlns:p14="http://schemas.microsoft.com/office/powerpoint/2010/main" val="805298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Junos OS agrupa lógicamente las tablas de enrutamiento, las interfaces y los parámetros del protocolo de enrutamiento para formar instancias de enrutamiento únicas. El dispositivo guarda lógicamente la información de enrutamiento en una instancia de enrutamiento separada de todas las demás instancias de enrutamiento. El uso de instancias de enrutamiento presenta una gran flexibilidad porque un solo dispositivo puede imitar de manera efectiva varios dispositivos.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37</a:t>
            </a:fld>
            <a:endParaRPr lang="es-ES"/>
          </a:p>
        </p:txBody>
      </p:sp>
    </p:spTree>
    <p:extLst>
      <p:ext uri="{BB962C8B-B14F-4D97-AF65-F5344CB8AC3E}">
        <p14:creationId xmlns:p14="http://schemas.microsoft.com/office/powerpoint/2010/main" val="3008460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38</a:t>
            </a:fld>
            <a:endParaRPr lang="es-ES"/>
          </a:p>
        </p:txBody>
      </p:sp>
    </p:spTree>
    <p:extLst>
      <p:ext uri="{BB962C8B-B14F-4D97-AF65-F5344CB8AC3E}">
        <p14:creationId xmlns:p14="http://schemas.microsoft.com/office/powerpoint/2010/main" val="512979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Junos OS crea una instancia de enrutamiento de unidifusión predeterminada denominada instancia de enrutamiento principal (master). </a:t>
            </a:r>
          </a:p>
          <a:p>
            <a:endParaRPr lang="es-ES" dirty="0">
              <a:cs typeface="Calibri"/>
            </a:endParaRPr>
          </a:p>
          <a:p>
            <a:r>
              <a:rPr lang="es-ES" dirty="0">
                <a:cs typeface="Calibri"/>
              </a:rPr>
              <a:t>De manera predeterminada, la instancia de enrutamiento maestro incluye la tabla de enrutamiento inet.0, que el dispositivo usa para el enrutamiento de unidifusión IPv4.</a:t>
            </a:r>
          </a:p>
          <a:p>
            <a:endParaRPr lang="es-ES" dirty="0">
              <a:cs typeface="Calibri"/>
            </a:endParaRPr>
          </a:p>
          <a:p>
            <a:r>
              <a:rPr lang="es-ES" dirty="0">
                <a:cs typeface="Calibri"/>
              </a:rPr>
              <a:t>El software crea otras tablas de enrutamiento, como inet6.0, las agrega a su respectiva instancia de enrutamiento y las muestra cuando la configuración lo requiere.</a:t>
            </a:r>
          </a:p>
          <a:p>
            <a:endParaRPr lang="es-ES" dirty="0">
              <a:cs typeface="Calibri"/>
            </a:endParaRPr>
          </a:p>
          <a:p>
            <a:r>
              <a:rPr lang="es-ES" dirty="0">
                <a:cs typeface="Calibri"/>
              </a:rPr>
              <a:t>Junos OS también crea instancias de enrutamiento privadas, que el dispositivo usa para las comunicaciones internas entre los componentes de hardware. Puede ignorar con seguridad estas instancias y su información relacionada al planificar su red.</a:t>
            </a:r>
          </a:p>
          <a:p>
            <a:endParaRPr lang="es-ES" dirty="0">
              <a:cs typeface="Calibri"/>
            </a:endParaRPr>
          </a:p>
          <a:p>
            <a:r>
              <a:rPr lang="es-ES" dirty="0">
                <a:cs typeface="Calibri"/>
              </a:rPr>
              <a:t>Este resultado de muestra </a:t>
            </a:r>
            <a:r>
              <a:rPr lang="es-ES" dirty="0" err="1">
                <a:cs typeface="Calibri"/>
              </a:rPr>
              <a:t>muestra</a:t>
            </a:r>
            <a:r>
              <a:rPr lang="es-ES" dirty="0">
                <a:cs typeface="Calibri"/>
              </a:rPr>
              <a:t> todas las instancias de enrutamiento predeterminadas.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39</a:t>
            </a:fld>
            <a:endParaRPr lang="es-ES"/>
          </a:p>
        </p:txBody>
      </p:sp>
    </p:spTree>
    <p:extLst>
      <p:ext uri="{BB962C8B-B14F-4D97-AF65-F5344CB8AC3E}">
        <p14:creationId xmlns:p14="http://schemas.microsoft.com/office/powerpoint/2010/main" val="1959417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Al implementar el enrutamiento entre redes remotas, hay dos consideraciones principales: crear una ruta de comunicaciones de extremo a extremo y garantizar que todos los dispositivos de Capa 3 dentro de la ruta de comunicaciones tengan la información de enrutamiento requerida.</a:t>
            </a:r>
          </a:p>
          <a:p>
            <a:endParaRPr lang="es-ES" dirty="0">
              <a:cs typeface="Calibri"/>
            </a:endParaRPr>
          </a:p>
          <a:p>
            <a:r>
              <a:rPr lang="es-ES" dirty="0">
                <a:cs typeface="Calibri"/>
              </a:rPr>
              <a:t>En el ejemplo que se muestra, puede ver que existe una ruta física entre las redes resaltadas e Internet. Siempre que la ruta física esté configurada y funcione correctamente, se cumple el primer requisito.</a:t>
            </a:r>
          </a:p>
          <a:p>
            <a:endParaRPr lang="es-ES" dirty="0">
              <a:cs typeface="Calibri"/>
            </a:endParaRPr>
          </a:p>
          <a:p>
            <a:r>
              <a:rPr lang="es-ES" dirty="0">
                <a:cs typeface="Calibri"/>
              </a:rPr>
              <a:t>Para el segundo requisito, todos los dispositivos de Capa 3 que participen en la ruta de comunicaciones deben tener la información de enrutamiento necesaria.</a:t>
            </a:r>
          </a:p>
          <a:p>
            <a:endParaRPr lang="es-ES" dirty="0">
              <a:cs typeface="Calibri"/>
            </a:endParaRPr>
          </a:p>
          <a:p>
            <a:r>
              <a:rPr lang="es-ES" dirty="0">
                <a:cs typeface="Calibri"/>
              </a:rPr>
              <a:t>Los dispositivos dentro de las redes del usuario y del centro de datos deben tener configurada la puerta de enlace adecuada, que es el enrutador que se conecta a esas redes, así como a Internet. El dispositivo de puerta de enlace debe determinar el próximo salto adecuado para cada prefijo de destino para el tráfico de tránsito que recibe. Los dispositivos que ejecutan Junos OS usan la tabla de reenvío, también conocida como base de información de reenvío (FIB), que es un subconjunto de información que se encuentra en la tabla de enrutamiento, también conocida como base de información de enrutamiento (RIB), para tomar esta determinación.</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a:t>
            </a:fld>
            <a:endParaRPr lang="es-ES"/>
          </a:p>
        </p:txBody>
      </p:sp>
    </p:spTree>
    <p:extLst>
      <p:ext uri="{BB962C8B-B14F-4D97-AF65-F5344CB8AC3E}">
        <p14:creationId xmlns:p14="http://schemas.microsoft.com/office/powerpoint/2010/main" val="2752665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40</a:t>
            </a:fld>
            <a:endParaRPr lang="es-ES"/>
          </a:p>
        </p:txBody>
      </p:sp>
    </p:spTree>
    <p:extLst>
      <p:ext uri="{BB962C8B-B14F-4D97-AF65-F5344CB8AC3E}">
        <p14:creationId xmlns:p14="http://schemas.microsoft.com/office/powerpoint/2010/main" val="3224251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41</a:t>
            </a:fld>
            <a:endParaRPr lang="es-ES"/>
          </a:p>
        </p:txBody>
      </p:sp>
    </p:spTree>
    <p:extLst>
      <p:ext uri="{BB962C8B-B14F-4D97-AF65-F5344CB8AC3E}">
        <p14:creationId xmlns:p14="http://schemas.microsoft.com/office/powerpoint/2010/main" val="2875976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42</a:t>
            </a:fld>
            <a:endParaRPr lang="es-ES"/>
          </a:p>
        </p:txBody>
      </p:sp>
    </p:spTree>
    <p:extLst>
      <p:ext uri="{BB962C8B-B14F-4D97-AF65-F5344CB8AC3E}">
        <p14:creationId xmlns:p14="http://schemas.microsoft.com/office/powerpoint/2010/main" val="653855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Para mayor flexibilidad, Junos OS le permite configurar instancias de enrutamiento adicionales en la jerarquía [editar instancias de enrutamiento]. Puede usar instancias de enrutamiento definidas por el usuario para una variedad de situaciones diferentes, lo que le brinda una gran flexibilidad en sus entornos.</a:t>
            </a:r>
          </a:p>
          <a:p>
            <a:endParaRPr lang="es-ES" dirty="0">
              <a:cs typeface="Calibri"/>
            </a:endParaRPr>
          </a:p>
          <a:p>
            <a:r>
              <a:rPr lang="es-ES" dirty="0">
                <a:cs typeface="Calibri"/>
              </a:rPr>
              <a:t>Algunos usos típicos de las instancias de enrutamiento definidas por el usuario incluyen el reenvío basado en filtros (FBF), los servicios VPN de capa 2 y capa 3 y la virtualización de sistemas.</a:t>
            </a:r>
          </a:p>
          <a:p>
            <a:endParaRPr lang="es-ES" dirty="0">
              <a:cs typeface="Calibri"/>
            </a:endParaRPr>
          </a:p>
          <a:p>
            <a:r>
              <a:rPr lang="es-ES" dirty="0">
                <a:cs typeface="Calibri"/>
              </a:rPr>
              <a:t>Esta tabla muestra algunos de los tipos de instancias de enrutamiento comunes:</a:t>
            </a:r>
          </a:p>
          <a:p>
            <a:endParaRPr lang="es-ES" dirty="0">
              <a:cs typeface="Calibri"/>
            </a:endParaRPr>
          </a:p>
          <a:p>
            <a:r>
              <a:rPr lang="es-ES" dirty="0" err="1">
                <a:cs typeface="Calibri"/>
              </a:rPr>
              <a:t>forwarding</a:t>
            </a:r>
            <a:r>
              <a:rPr lang="es-ES" dirty="0">
                <a:cs typeface="Calibri"/>
              </a:rPr>
              <a:t>: se utiliza para implementar FBF para aplicaciones comunes de capa de acceso.</a:t>
            </a:r>
          </a:p>
          <a:p>
            <a:endParaRPr lang="es-ES" dirty="0">
              <a:cs typeface="Calibri"/>
            </a:endParaRPr>
          </a:p>
          <a:p>
            <a:r>
              <a:rPr lang="es-ES" dirty="0">
                <a:cs typeface="Calibri"/>
              </a:rPr>
              <a:t>l2vpn: se utiliza en implementaciones de VPN de capa 2.</a:t>
            </a:r>
          </a:p>
          <a:p>
            <a:endParaRPr lang="es-ES" dirty="0">
              <a:cs typeface="Calibri"/>
            </a:endParaRPr>
          </a:p>
          <a:p>
            <a:r>
              <a:rPr lang="es-ES" dirty="0">
                <a:cs typeface="Calibri"/>
              </a:rPr>
              <a:t>no </a:t>
            </a:r>
            <a:r>
              <a:rPr lang="es-ES" dirty="0" err="1">
                <a:cs typeface="Calibri"/>
              </a:rPr>
              <a:t>forwarding</a:t>
            </a:r>
            <a:r>
              <a:rPr lang="es-ES" dirty="0">
                <a:cs typeface="Calibri"/>
              </a:rPr>
              <a:t>: se utiliza para separar grandes redes en entidades administrativas más pequeñas.</a:t>
            </a:r>
          </a:p>
          <a:p>
            <a:endParaRPr lang="es-ES" dirty="0">
              <a:cs typeface="Calibri"/>
            </a:endParaRPr>
          </a:p>
          <a:p>
            <a:r>
              <a:rPr lang="es-ES" dirty="0" err="1">
                <a:cs typeface="Calibri"/>
              </a:rPr>
              <a:t>virtuaL-router</a:t>
            </a:r>
            <a:r>
              <a:rPr lang="es-ES" dirty="0">
                <a:cs typeface="Calibri"/>
              </a:rPr>
              <a:t>: se utiliza para aplicaciones no relacionadas con VPN, como la virtualización de sistemas.</a:t>
            </a:r>
          </a:p>
          <a:p>
            <a:endParaRPr lang="es-ES" dirty="0">
              <a:cs typeface="Calibri"/>
            </a:endParaRPr>
          </a:p>
          <a:p>
            <a:r>
              <a:rPr lang="es-ES" dirty="0" err="1">
                <a:cs typeface="Calibri"/>
              </a:rPr>
              <a:t>vpls</a:t>
            </a:r>
            <a:r>
              <a:rPr lang="es-ES" dirty="0">
                <a:cs typeface="Calibri"/>
              </a:rPr>
              <a:t>: se utiliza para implementaciones de LAN de punto a multipunto entre un conjunto de sitios en una VPN.</a:t>
            </a:r>
          </a:p>
          <a:p>
            <a:endParaRPr lang="es-ES" dirty="0">
              <a:cs typeface="Calibri"/>
            </a:endParaRPr>
          </a:p>
          <a:p>
            <a:r>
              <a:rPr lang="es-ES" dirty="0" err="1">
                <a:cs typeface="Calibri"/>
              </a:rPr>
              <a:t>vrf</a:t>
            </a:r>
            <a:r>
              <a:rPr lang="es-ES" dirty="0">
                <a:cs typeface="Calibri"/>
              </a:rPr>
              <a:t>: se utiliza en implementaciones de VPN de capa 3.</a:t>
            </a:r>
          </a:p>
          <a:p>
            <a:endParaRPr lang="es-ES" dirty="0">
              <a:cs typeface="Calibri"/>
            </a:endParaRPr>
          </a:p>
          <a:p>
            <a:r>
              <a:rPr lang="es-ES" dirty="0">
                <a:cs typeface="Calibri"/>
              </a:rPr>
              <a:t>Tenga en cuenta que los tipos de instancias de enrutamiento reales varían entre las plataformas que ejecutan Junos OS. Asegúrese de consultar la documentación técnica de su producto específico.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43</a:t>
            </a:fld>
            <a:endParaRPr lang="es-ES"/>
          </a:p>
        </p:txBody>
      </p:sp>
    </p:spTree>
    <p:extLst>
      <p:ext uri="{BB962C8B-B14F-4D97-AF65-F5344CB8AC3E}">
        <p14:creationId xmlns:p14="http://schemas.microsoft.com/office/powerpoint/2010/main" val="2109305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44</a:t>
            </a:fld>
            <a:endParaRPr lang="es-ES"/>
          </a:p>
        </p:txBody>
      </p:sp>
    </p:spTree>
    <p:extLst>
      <p:ext uri="{BB962C8B-B14F-4D97-AF65-F5344CB8AC3E}">
        <p14:creationId xmlns:p14="http://schemas.microsoft.com/office/powerpoint/2010/main" val="2317681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45</a:t>
            </a:fld>
            <a:endParaRPr lang="en-US"/>
          </a:p>
        </p:txBody>
      </p:sp>
    </p:spTree>
    <p:extLst>
      <p:ext uri="{BB962C8B-B14F-4D97-AF65-F5344CB8AC3E}">
        <p14:creationId xmlns:p14="http://schemas.microsoft.com/office/powerpoint/2010/main" val="4149769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cs typeface="Calibri"/>
              </a:rPr>
              <a:t>El ejemplo muestra una configuración básica de una instancia de </a:t>
            </a:r>
            <a:r>
              <a:rPr lang="es-GT" dirty="0" err="1">
                <a:cs typeface="Calibri"/>
              </a:rPr>
              <a:t>routing</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46</a:t>
            </a:fld>
            <a:endParaRPr lang="es-ES"/>
          </a:p>
        </p:txBody>
      </p:sp>
    </p:spTree>
    <p:extLst>
      <p:ext uri="{BB962C8B-B14F-4D97-AF65-F5344CB8AC3E}">
        <p14:creationId xmlns:p14="http://schemas.microsoft.com/office/powerpoint/2010/main" val="463788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Una vez que configura una instancia de enrutamiento y el dispositivo aprende la información de enrutamiento dentro de la instancia, Junos OS genera automáticamente una tabla de enrutamiento. Si utiliza enrutamiento IPv4, el software crea una tabla de enrutamiento de unidifusión IPv4. El nombre de la tabla de enrutamiento usa el formato &lt;nombre-instancia&gt;.inet.0, donde nombre-instancia es el nombre de la instancia de enrutamiento dentro de la configuración. Del mismo modo, si usa IPv6 dentro de la instancia, el software crea una tabla de enrutamiento de unidifusión IPv6 y sigue el formato &lt;instancia—nombre).inet6.0.</a:t>
            </a:r>
          </a:p>
          <a:p>
            <a:endParaRPr lang="es-ES" dirty="0">
              <a:cs typeface="Calibri"/>
            </a:endParaRPr>
          </a:p>
          <a:p>
            <a:r>
              <a:rPr lang="es-ES" dirty="0">
                <a:cs typeface="Calibri"/>
              </a:rPr>
              <a:t>Para ver una tabla de enrutamiento asociada con una instancia de enrutamiento específica, use el comando de la CLI show </a:t>
            </a:r>
            <a:r>
              <a:rPr lang="es-ES" dirty="0" err="1">
                <a:cs typeface="Calibri"/>
              </a:rPr>
              <a:t>route</a:t>
            </a:r>
            <a:r>
              <a:rPr lang="es-ES" dirty="0">
                <a:cs typeface="Calibri"/>
              </a:rPr>
              <a:t> table &lt;table-</a:t>
            </a:r>
            <a:r>
              <a:rPr lang="es-ES" dirty="0" err="1">
                <a:cs typeface="Calibri"/>
              </a:rPr>
              <a:t>name</a:t>
            </a:r>
            <a:r>
              <a:rPr lang="es-ES" dirty="0">
                <a:cs typeface="Calibri"/>
              </a:rPr>
              <a:t>&gt;.</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47</a:t>
            </a:fld>
            <a:endParaRPr lang="es-ES"/>
          </a:p>
        </p:txBody>
      </p:sp>
    </p:spTree>
    <p:extLst>
      <p:ext uri="{BB962C8B-B14F-4D97-AF65-F5344CB8AC3E}">
        <p14:creationId xmlns:p14="http://schemas.microsoft.com/office/powerpoint/2010/main" val="1893377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filtrar muchas de las salidas comunes generadas a través de los comandos show de CLI haciendo referencia al nombre de una instancia de enrutamiento dada. Este ejemplo muestra una forma práctica de ver las interfaces que pertenecen a una instancia de enrutamiento específica.</a:t>
            </a:r>
          </a:p>
          <a:p>
            <a:endParaRPr lang="es-ES" dirty="0"/>
          </a:p>
          <a:p>
            <a:r>
              <a:rPr lang="es-ES" dirty="0"/>
              <a:t>También puede generar tráfico desde una instancia de enrutamiento específica haciendo referencia al nombre de la instancia de enrutamiento deseada. Esta opción se ilustra en acción con las utilidades ping y </a:t>
            </a:r>
            <a:r>
              <a:rPr lang="es-ES" dirty="0" err="1"/>
              <a:t>traceroute</a:t>
            </a:r>
            <a:r>
              <a:rPr lang="es-ES" dirty="0"/>
              <a:t>.</a:t>
            </a:r>
            <a:endParaRPr lang="en-US" dirty="0"/>
          </a:p>
        </p:txBody>
      </p:sp>
      <p:sp>
        <p:nvSpPr>
          <p:cNvPr id="4" name="Slide Number Placeholder 3"/>
          <p:cNvSpPr>
            <a:spLocks noGrp="1"/>
          </p:cNvSpPr>
          <p:nvPr>
            <p:ph type="sldNum" sz="quarter" idx="5"/>
          </p:nvPr>
        </p:nvSpPr>
        <p:spPr/>
        <p:txBody>
          <a:bodyPr/>
          <a:lstStyle/>
          <a:p>
            <a:fld id="{4D0AA6C2-3ED3-4BD4-AB1E-2A382F0DA5D0}" type="slidenum">
              <a:rPr lang="en-US" smtClean="0"/>
              <a:t>48</a:t>
            </a:fld>
            <a:endParaRPr lang="en-US"/>
          </a:p>
        </p:txBody>
      </p:sp>
    </p:spTree>
    <p:extLst>
      <p:ext uri="{BB962C8B-B14F-4D97-AF65-F5344CB8AC3E}">
        <p14:creationId xmlns:p14="http://schemas.microsoft.com/office/powerpoint/2010/main" val="2520419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49</a:t>
            </a:fld>
            <a:endParaRPr lang="es-ES"/>
          </a:p>
        </p:txBody>
      </p:sp>
    </p:spTree>
    <p:extLst>
      <p:ext uri="{BB962C8B-B14F-4D97-AF65-F5344CB8AC3E}">
        <p14:creationId xmlns:p14="http://schemas.microsoft.com/office/powerpoint/2010/main" val="103547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Considere el escenario de enrutamiento simple que se muestra en el ejemplo. En este escenario, ¿qué información de enrutamiento se requiere para que </a:t>
            </a:r>
            <a:r>
              <a:rPr lang="es-ES" dirty="0" err="1">
                <a:cs typeface="Calibri"/>
              </a:rPr>
              <a:t>User</a:t>
            </a:r>
            <a:r>
              <a:rPr lang="es-ES" dirty="0">
                <a:cs typeface="Calibri"/>
              </a:rPr>
              <a:t> A se comunique con un dispositivo en la red del centro de datos?</a:t>
            </a:r>
          </a:p>
          <a:p>
            <a:endParaRPr lang="es-ES" dirty="0">
              <a:cs typeface="Calibri"/>
            </a:endParaRPr>
          </a:p>
          <a:p>
            <a:r>
              <a:rPr lang="es-ES" dirty="0">
                <a:cs typeface="Calibri"/>
              </a:rPr>
              <a:t>Para que cualquier dispositivo se comunique con otro dispositivo, que está fuera de su subred conectada directamente. se requiere una puerta de enlace correctamente configurada. En este escenario, el dispositivo asociado con el usuario A debe tener su puerta de enlace configurada en la dirección IP del enrutador 10.1.1.1. Del mismo modo, los dispositivos dentro de la red del centro de datos necesitan una dirección de puerta de enlace configurada correctamente de 10.2.2.1.</a:t>
            </a:r>
          </a:p>
          <a:p>
            <a:endParaRPr lang="es-ES" dirty="0">
              <a:cs typeface="Calibri"/>
            </a:endParaRPr>
          </a:p>
          <a:p>
            <a:r>
              <a:rPr lang="es-ES" dirty="0">
                <a:cs typeface="Calibri"/>
              </a:rPr>
              <a:t>El enrutador, que funciona como dispositivo de puerta de enlace para el usuario y las redes del centro de datos, requiere suficiente información de enrutamiento para determinar el próximo salto adecuado para el tráfico enviado entre las redes conectadas.</a:t>
            </a:r>
          </a:p>
          <a:p>
            <a:endParaRPr lang="es-ES" dirty="0">
              <a:cs typeface="Calibri"/>
            </a:endParaRPr>
          </a:p>
          <a:p>
            <a:r>
              <a:rPr lang="es-ES" dirty="0">
                <a:cs typeface="Calibri"/>
              </a:rPr>
              <a:t>En este ejemplo, el enrutador aprende la información necesaria a través de la configuración en cada una de las interfaces. El enrutador agrega las redes, en las que participan las interfaces, a las tablas de enrutamiento y reenvío. El enrutador consulta su tabla de reenvío para determinar el siguiente salto real para el tráfico recibido.</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a:t>
            </a:fld>
            <a:endParaRPr lang="es-ES"/>
          </a:p>
        </p:txBody>
      </p:sp>
    </p:spTree>
    <p:extLst>
      <p:ext uri="{BB962C8B-B14F-4D97-AF65-F5344CB8AC3E}">
        <p14:creationId xmlns:p14="http://schemas.microsoft.com/office/powerpoint/2010/main" val="4271748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50</a:t>
            </a:fld>
            <a:endParaRPr lang="es-ES"/>
          </a:p>
        </p:txBody>
      </p:sp>
    </p:spTree>
    <p:extLst>
      <p:ext uri="{BB962C8B-B14F-4D97-AF65-F5344CB8AC3E}">
        <p14:creationId xmlns:p14="http://schemas.microsoft.com/office/powerpoint/2010/main" val="2410264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51</a:t>
            </a:fld>
            <a:endParaRPr lang="en-US"/>
          </a:p>
        </p:txBody>
      </p:sp>
    </p:spTree>
    <p:extLst>
      <p:ext uri="{BB962C8B-B14F-4D97-AF65-F5344CB8AC3E}">
        <p14:creationId xmlns:p14="http://schemas.microsoft.com/office/powerpoint/2010/main" val="236957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6</a:t>
            </a:fld>
            <a:endParaRPr lang="es-ES"/>
          </a:p>
        </p:txBody>
      </p:sp>
    </p:spTree>
    <p:extLst>
      <p:ext uri="{BB962C8B-B14F-4D97-AF65-F5344CB8AC3E}">
        <p14:creationId xmlns:p14="http://schemas.microsoft.com/office/powerpoint/2010/main" val="117134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AA6C2-3ED3-4BD4-AB1E-2A382F0DA5D0}" type="slidenum">
              <a:rPr lang="en-US" smtClean="0"/>
              <a:t>7</a:t>
            </a:fld>
            <a:endParaRPr lang="en-US"/>
          </a:p>
        </p:txBody>
      </p:sp>
    </p:spTree>
    <p:extLst>
      <p:ext uri="{BB962C8B-B14F-4D97-AF65-F5344CB8AC3E}">
        <p14:creationId xmlns:p14="http://schemas.microsoft.com/office/powerpoint/2010/main" val="104891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cs typeface="Calibri"/>
              </a:rPr>
              <a:t>Las tablas de enrutamiento de Junos OS consolidan prefijos, direcciones de red TCP/IP, de múltiples fuentes de información de enrutamiento, incluidos varios protocolos de enrutamiento, rutas estáticas y rutas conectadas directamente.</a:t>
            </a:r>
          </a:p>
          <a:p>
            <a:endParaRPr lang="es-ES" dirty="0">
              <a:cs typeface="Calibri"/>
            </a:endParaRPr>
          </a:p>
          <a:p>
            <a:r>
              <a:rPr lang="es-ES" dirty="0">
                <a:cs typeface="Calibri"/>
              </a:rPr>
              <a:t>Cuando un dispositivo que ejecuta Junos OS recibe varias rutas o caminos para un prefijo o red determinados, selecciona una sola ruta como la ruta activa. Con una configuración adicional, Junos OS admite varias rutas de igual costo.</a:t>
            </a:r>
          </a:p>
          <a:p>
            <a:endParaRPr lang="es-ES" dirty="0">
              <a:cs typeface="Calibri"/>
            </a:endParaRPr>
          </a:p>
          <a:p>
            <a:r>
              <a:rPr lang="es-ES" dirty="0">
                <a:cs typeface="Calibri"/>
              </a:rPr>
              <a:t>El enrutador usa la ruta activa para cada prefijo de destino para completar la tabla de reenvío. La tabla de reenvío determina la interfaz de salida y la capa 2 reescribe la información (información del encabezado de la capa 2, como las direcciones MAC de origen y destino) para cada paquete reenviado por un dispositivo que ejecuta Junos OS.</a:t>
            </a:r>
          </a:p>
          <a:p>
            <a:endParaRPr lang="es-ES" dirty="0">
              <a:cs typeface="Calibri"/>
            </a:endParaRPr>
          </a:p>
          <a:p>
            <a:r>
              <a:rPr lang="es-ES" dirty="0">
                <a:cs typeface="Calibri"/>
              </a:rPr>
              <a:t>Los dispositivos que ejecutan Junos OS pueden acomodar varias tablas de enrutamiento. La tabla de enrutamiento principal, inet.0, almacena rutas de unidifusión IPv4. Existen tablas de enrutamiento predefinidas adicionales, como inet6.0, que Junos OS crea cuando la configuración lo requiere. Un administrador puede crear tablas de enrutamiento personalizadas según sea necesario.</a:t>
            </a:r>
          </a:p>
          <a:p>
            <a:endParaRPr lang="es-ES" dirty="0">
              <a:cs typeface="Calibri"/>
            </a:endParaRPr>
          </a:p>
          <a:p>
            <a:r>
              <a:rPr lang="es-ES" dirty="0">
                <a:cs typeface="Calibri"/>
              </a:rPr>
              <a:t>Estas son las tablas de enrutamiento predefinidas comunes que puede ver en un dispositivo que ejecuta Junos OS:</a:t>
            </a:r>
          </a:p>
          <a:p>
            <a:endParaRPr lang="es-ES" dirty="0">
              <a:cs typeface="Calibri"/>
            </a:endParaRPr>
          </a:p>
          <a:p>
            <a:r>
              <a:rPr lang="es-ES" dirty="0">
                <a:cs typeface="Calibri"/>
              </a:rPr>
              <a:t>inet.0: se utiliza para rutas de unidifusión IPv4</a:t>
            </a:r>
          </a:p>
          <a:p>
            <a:r>
              <a:rPr lang="es-ES" dirty="0">
                <a:cs typeface="Calibri"/>
              </a:rPr>
              <a:t>inet.1: se utiliza para la caché de reenvío de multidifusión</a:t>
            </a:r>
          </a:p>
          <a:p>
            <a:r>
              <a:rPr lang="es-ES" dirty="0">
                <a:cs typeface="Calibri"/>
              </a:rPr>
              <a:t>inet.2: se utiliza para rutas BGP de multidifusión (MBGP) para proporcionar verificaciones de reenvío de ruta inversa (RPF)</a:t>
            </a:r>
          </a:p>
          <a:p>
            <a:r>
              <a:rPr lang="es-ES" dirty="0">
                <a:cs typeface="Calibri"/>
              </a:rPr>
              <a:t>inet.3: Utilizado para información de ruta MPLS</a:t>
            </a:r>
          </a:p>
          <a:p>
            <a:r>
              <a:rPr lang="es-ES" dirty="0">
                <a:cs typeface="Calibri"/>
              </a:rPr>
              <a:t>inet.4: se utiliza para las entradas de ruta del Protocolo de descubrimiento de origen de multidifusión (MSDP)</a:t>
            </a:r>
          </a:p>
          <a:p>
            <a:r>
              <a:rPr lang="es-ES" dirty="0">
                <a:cs typeface="Calibri"/>
              </a:rPr>
              <a:t>inet6.0: se utiliza para rutas de unidifusión IPv6</a:t>
            </a:r>
          </a:p>
          <a:p>
            <a:r>
              <a:rPr lang="es-ES" dirty="0">
                <a:cs typeface="Calibri"/>
              </a:rPr>
              <a:t>mpls.0: se utiliza para los próximos saltos de MPLS</a:t>
            </a:r>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8</a:t>
            </a:fld>
            <a:endParaRPr lang="es-ES"/>
          </a:p>
        </p:txBody>
      </p:sp>
    </p:spTree>
    <p:extLst>
      <p:ext uri="{BB962C8B-B14F-4D97-AF65-F5344CB8AC3E}">
        <p14:creationId xmlns:p14="http://schemas.microsoft.com/office/powerpoint/2010/main" val="572308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4D0AA6C2-3ED3-4BD4-AB1E-2A382F0DA5D0}" type="slidenum">
              <a:t>9</a:t>
            </a:fld>
            <a:endParaRPr lang="es-ES"/>
          </a:p>
        </p:txBody>
      </p:sp>
    </p:spTree>
    <p:extLst>
      <p:ext uri="{BB962C8B-B14F-4D97-AF65-F5344CB8AC3E}">
        <p14:creationId xmlns:p14="http://schemas.microsoft.com/office/powerpoint/2010/main" val="2316915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84B135"/>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b="0">
                <a:latin typeface="+mj-lt"/>
              </a:defRPr>
            </a:lvl1pPr>
          </a:lstStyle>
          <a:p>
            <a:r>
              <a:rPr lang="es-ES" dirty="0"/>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1026" name="Picture 2" descr="Edutek.org.gt - Photos | Facebook">
            <a:extLst>
              <a:ext uri="{FF2B5EF4-FFF2-40B4-BE49-F238E27FC236}">
                <a16:creationId xmlns:a16="http://schemas.microsoft.com/office/drawing/2014/main" id="{25962A19-D3E2-4FDE-B339-AF5DEFACF9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40771E8B-6CA5-40B2-8038-0E112F3DAC1C}" type="datetimeFigureOut">
              <a:rPr lang="es-ES" smtClean="0"/>
              <a:t>21/03/2022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
        <p:nvSpPr>
          <p:cNvPr id="6" name="Rectangle 5">
            <a:extLst>
              <a:ext uri="{FF2B5EF4-FFF2-40B4-BE49-F238E27FC236}">
                <a16:creationId xmlns:a16="http://schemas.microsoft.com/office/drawing/2014/main" id="{BB38F71A-AF48-47AD-8FAC-BC00514DE8A9}"/>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5C5C14D9-0059-4251-A4DD-895A37A1B2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7E6D3297-5522-41F9-839E-0917CCD57738}"/>
              </a:ext>
            </a:extLst>
          </p:cNvPr>
          <p:cNvSpPr>
            <a:spLocks noGrp="1"/>
          </p:cNvSpPr>
          <p:nvPr>
            <p:ph type="title" hasCustomPrompt="1"/>
          </p:nvPr>
        </p:nvSpPr>
        <p:spPr>
          <a:xfrm>
            <a:off x="2085975" y="19053"/>
            <a:ext cx="10106023" cy="1020763"/>
          </a:xfrm>
        </p:spPr>
        <p:txBody>
          <a:bodyPr>
            <a:noAutofit/>
          </a:bodyPr>
          <a:lstStyle>
            <a:lvl1pPr>
              <a:defRPr sz="3600"/>
            </a:lvl1pPr>
          </a:lstStyle>
          <a:p>
            <a:r>
              <a:rPr lang="es-ES"/>
              <a:t>Haga clic para modificar el estilo de título del patrón</a:t>
            </a:r>
          </a:p>
        </p:txBody>
      </p:sp>
      <p:pic>
        <p:nvPicPr>
          <p:cNvPr id="13" name="Picture 2" descr="Edutek.org.gt - Photos | Facebook">
            <a:extLst>
              <a:ext uri="{FF2B5EF4-FFF2-40B4-BE49-F238E27FC236}">
                <a16:creationId xmlns:a16="http://schemas.microsoft.com/office/drawing/2014/main" id="{F769DED8-E500-463A-8819-4B13472DD3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bg>
      <p:bgPr>
        <a:solidFill>
          <a:srgbClr val="84B135"/>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21/03/2022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14BE1-96EE-4910-9070-D3A55DF9F481}"/>
              </a:ext>
            </a:extLst>
          </p:cNvPr>
          <p:cNvPicPr>
            <a:picLocks noChangeAspect="1"/>
          </p:cNvPicPr>
          <p:nvPr userDrawn="1"/>
        </p:nvPicPr>
        <p:blipFill rotWithShape="1">
          <a:blip r:embed="rId2"/>
          <a:srcRect t="241"/>
          <a:stretch/>
        </p:blipFill>
        <p:spPr>
          <a:xfrm>
            <a:off x="0" y="-16462"/>
            <a:ext cx="12192000" cy="6874462"/>
          </a:xfrm>
          <a:prstGeom prst="rect">
            <a:avLst/>
          </a:prstGeom>
        </p:spPr>
      </p:pic>
      <p:sp>
        <p:nvSpPr>
          <p:cNvPr id="3" name="Date Placeholder 2">
            <a:extLst>
              <a:ext uri="{FF2B5EF4-FFF2-40B4-BE49-F238E27FC236}">
                <a16:creationId xmlns:a16="http://schemas.microsoft.com/office/drawing/2014/main" id="{00CE631F-9AD1-4AB4-B6D0-10E2F7097F74}"/>
              </a:ext>
            </a:extLst>
          </p:cNvPr>
          <p:cNvSpPr>
            <a:spLocks noGrp="1"/>
          </p:cNvSpPr>
          <p:nvPr>
            <p:ph type="dt" sz="half" idx="10"/>
          </p:nvPr>
        </p:nvSpPr>
        <p:spPr/>
        <p:txBody>
          <a:bodyPr/>
          <a:lstStyle/>
          <a:p>
            <a:fld id="{40771E8B-6CA5-40B2-8038-0E112F3DAC1C}" type="datetimeFigureOut">
              <a:rPr lang="es-ES" smtClean="0"/>
              <a:t>21/03/2022</a:t>
            </a:fld>
            <a:endParaRPr lang="es-ES"/>
          </a:p>
        </p:txBody>
      </p:sp>
      <p:sp>
        <p:nvSpPr>
          <p:cNvPr id="4" name="Footer Placeholder 3">
            <a:extLst>
              <a:ext uri="{FF2B5EF4-FFF2-40B4-BE49-F238E27FC236}">
                <a16:creationId xmlns:a16="http://schemas.microsoft.com/office/drawing/2014/main" id="{5844A98F-A514-4C06-AEB6-C0CF13C6DF8B}"/>
              </a:ext>
            </a:extLst>
          </p:cNvPr>
          <p:cNvSpPr>
            <a:spLocks noGrp="1"/>
          </p:cNvSpPr>
          <p:nvPr>
            <p:ph type="ftr" sz="quarter" idx="11"/>
          </p:nvPr>
        </p:nvSpPr>
        <p:spPr/>
        <p:txBody>
          <a:bodyPr/>
          <a:lstStyle/>
          <a:p>
            <a:endParaRPr lang="es-ES" dirty="0"/>
          </a:p>
        </p:txBody>
      </p:sp>
      <p:sp>
        <p:nvSpPr>
          <p:cNvPr id="5" name="Slide Number Placeholder 4">
            <a:extLst>
              <a:ext uri="{FF2B5EF4-FFF2-40B4-BE49-F238E27FC236}">
                <a16:creationId xmlns:a16="http://schemas.microsoft.com/office/drawing/2014/main" id="{3CC4CCE2-0B16-45BD-8A0A-23BC7B400BB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9080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1E109E8C-C10D-41BE-B6AD-F931D366A2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49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4E1B7C6D-1776-417E-8698-A2D55A442E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48B156B-B646-46EA-AEE1-18A099FFF5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6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7" name="Picture 2" descr="Edutek.org.gt - Photos | Facebook">
            <a:extLst>
              <a:ext uri="{FF2B5EF4-FFF2-40B4-BE49-F238E27FC236}">
                <a16:creationId xmlns:a16="http://schemas.microsoft.com/office/drawing/2014/main" id="{B52A7984-A307-4962-A3BB-7A1A39B0F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B5009-1DC7-4579-B573-EE3DE40F0BBF}"/>
              </a:ext>
            </a:extLst>
          </p:cNvPr>
          <p:cNvPicPr>
            <a:picLocks noChangeAspect="1"/>
          </p:cNvPicPr>
          <p:nvPr userDrawn="1"/>
        </p:nvPicPr>
        <p:blipFill>
          <a:blip r:embed="rId2"/>
          <a:stretch>
            <a:fillRect/>
          </a:stretch>
        </p:blipFill>
        <p:spPr>
          <a:xfrm>
            <a:off x="113489" y="-6350"/>
            <a:ext cx="11965021" cy="6858000"/>
          </a:xfrm>
          <a:prstGeom prst="rect">
            <a:avLst/>
          </a:prstGeom>
        </p:spPr>
      </p:pic>
      <p:sp>
        <p:nvSpPr>
          <p:cNvPr id="2" name="Marcador de fecha 1"/>
          <p:cNvSpPr>
            <a:spLocks noGrp="1"/>
          </p:cNvSpPr>
          <p:nvPr>
            <p:ph type="dt" sz="half" idx="10"/>
          </p:nvPr>
        </p:nvSpPr>
        <p:spPr/>
        <p:txBody>
          <a:bodyPr/>
          <a:lstStyle/>
          <a:p>
            <a:fld id="{40771E8B-6CA5-40B2-8038-0E112F3DAC1C}" type="datetimeFigureOut">
              <a:rPr lang="es-ES" smtClean="0"/>
              <a:t>21/03/2022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pic>
        <p:nvPicPr>
          <p:cNvPr id="5" name="Picture 2" descr="Edutek.org.gt - Photos | Facebook">
            <a:extLst>
              <a:ext uri="{FF2B5EF4-FFF2-40B4-BE49-F238E27FC236}">
                <a16:creationId xmlns:a16="http://schemas.microsoft.com/office/drawing/2014/main" id="{DE2DE4B3-B39B-4E94-8EF4-5C3BFC5F76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586105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C9BE-BDC2-4822-BE21-E0E2FEA1BDAE}"/>
              </a:ext>
            </a:extLst>
          </p:cNvPr>
          <p:cNvSpPr/>
          <p:nvPr userDrawn="1"/>
        </p:nvSpPr>
        <p:spPr>
          <a:xfrm>
            <a:off x="3431187" y="2765042"/>
            <a:ext cx="8571123" cy="2346593"/>
          </a:xfrm>
          <a:prstGeom prst="rect">
            <a:avLst/>
          </a:prstGeom>
          <a:solidFill>
            <a:srgbClr val="76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a:extLst>
              <a:ext uri="{FF2B5EF4-FFF2-40B4-BE49-F238E27FC236}">
                <a16:creationId xmlns:a16="http://schemas.microsoft.com/office/drawing/2014/main" id="{5558E4E8-BC26-4373-B9B0-7A3C741F17F1}"/>
              </a:ext>
            </a:extLst>
          </p:cNvPr>
          <p:cNvSpPr>
            <a:spLocks noGrp="1"/>
          </p:cNvSpPr>
          <p:nvPr>
            <p:ph type="ctrTitle" hasCustomPrompt="1"/>
          </p:nvPr>
        </p:nvSpPr>
        <p:spPr>
          <a:xfrm>
            <a:off x="3431186" y="2765041"/>
            <a:ext cx="8571123" cy="2346593"/>
          </a:xfrm>
        </p:spPr>
        <p:txBody>
          <a:bodyPr anchor="ctr"/>
          <a:lstStyle>
            <a:lvl1pPr algn="ctr">
              <a:defRPr sz="6000" b="0">
                <a:solidFill>
                  <a:schemeClr val="bg1"/>
                </a:solidFill>
                <a:latin typeface="+mj-lt"/>
              </a:defRPr>
            </a:lvl1pPr>
          </a:lstStyle>
          <a:p>
            <a:r>
              <a:rPr lang="es-ES" dirty="0"/>
              <a:t>Haga clic para modificar el estilo de título del patrón</a:t>
            </a:r>
          </a:p>
        </p:txBody>
      </p:sp>
    </p:spTree>
    <p:extLst>
      <p:ext uri="{BB962C8B-B14F-4D97-AF65-F5344CB8AC3E}">
        <p14:creationId xmlns:p14="http://schemas.microsoft.com/office/powerpoint/2010/main" val="182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96CE6A-00CF-4C4E-94E1-34E9D229ACEE}"/>
              </a:ext>
            </a:extLst>
          </p:cNvPr>
          <p:cNvSpPr/>
          <p:nvPr userDrawn="1"/>
        </p:nvSpPr>
        <p:spPr>
          <a:xfrm>
            <a:off x="0" y="0"/>
            <a:ext cx="6096000" cy="6858000"/>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SemiBold" panose="020B0502040204020203" pitchFamily="34" charset="0"/>
            </a:endParaRPr>
          </a:p>
        </p:txBody>
      </p:sp>
      <p:sp>
        <p:nvSpPr>
          <p:cNvPr id="2" name="Título 1"/>
          <p:cNvSpPr>
            <a:spLocks noGrp="1"/>
          </p:cNvSpPr>
          <p:nvPr>
            <p:ph type="title"/>
          </p:nvPr>
        </p:nvSpPr>
        <p:spPr>
          <a:xfrm>
            <a:off x="496888" y="768350"/>
            <a:ext cx="5483225" cy="2852737"/>
          </a:xfrm>
        </p:spPr>
        <p:txBody>
          <a:bodyPr anchor="b">
            <a:noAutofit/>
          </a:bodyPr>
          <a:lstStyle>
            <a:lvl1pPr>
              <a:defRPr sz="4800"/>
            </a:lvl1pPr>
          </a:lstStyle>
          <a:p>
            <a:r>
              <a:rPr lang="es-ES" dirty="0"/>
              <a:t>Haga clic para modificar el estilo de título del patrón</a:t>
            </a:r>
          </a:p>
        </p:txBody>
      </p:sp>
      <p:sp>
        <p:nvSpPr>
          <p:cNvPr id="3" name="Marcador de texto 2"/>
          <p:cNvSpPr>
            <a:spLocks noGrp="1"/>
          </p:cNvSpPr>
          <p:nvPr>
            <p:ph type="body" idx="1"/>
          </p:nvPr>
        </p:nvSpPr>
        <p:spPr>
          <a:xfrm>
            <a:off x="496888" y="3846513"/>
            <a:ext cx="548322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FEE00-7B39-4FE8-9EA7-F6174DEB64B5}"/>
              </a:ext>
            </a:extLst>
          </p:cNvPr>
          <p:cNvPicPr>
            <a:picLocks noChangeAspect="1"/>
          </p:cNvPicPr>
          <p:nvPr userDrawn="1"/>
        </p:nvPicPr>
        <p:blipFill rotWithShape="1">
          <a:blip r:embed="rId2"/>
          <a:srcRect l="15536"/>
          <a:stretch/>
        </p:blipFill>
        <p:spPr>
          <a:xfrm>
            <a:off x="682171" y="0"/>
            <a:ext cx="11509829" cy="6858000"/>
          </a:xfrm>
          <a:prstGeom prst="rect">
            <a:avLst/>
          </a:prstGeom>
        </p:spPr>
      </p:pic>
      <p:sp>
        <p:nvSpPr>
          <p:cNvPr id="2" name="Título 1"/>
          <p:cNvSpPr>
            <a:spLocks noGrp="1"/>
          </p:cNvSpPr>
          <p:nvPr>
            <p:ph type="title" hasCustomPrompt="1"/>
          </p:nvPr>
        </p:nvSpPr>
        <p:spPr>
          <a:xfrm>
            <a:off x="393673" y="2083242"/>
            <a:ext cx="6660269" cy="1358458"/>
          </a:xfrm>
        </p:spPr>
        <p:txBody>
          <a:bodyPr anchor="t">
            <a:noAutofit/>
          </a:bodyPr>
          <a:lstStyle>
            <a:lvl1pPr>
              <a:defRPr sz="4400">
                <a:solidFill>
                  <a:srgbClr val="79A034"/>
                </a:solidFill>
              </a:defRPr>
            </a:lvl1pPr>
          </a:lstStyle>
          <a:p>
            <a:r>
              <a:rPr lang="es-ES" dirty="0"/>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8" name="Picture 2" descr="Edutek.org.gt - Photos | Facebook">
            <a:extLst>
              <a:ext uri="{FF2B5EF4-FFF2-40B4-BE49-F238E27FC236}">
                <a16:creationId xmlns:a16="http://schemas.microsoft.com/office/drawing/2014/main" id="{0F3A501F-AEC3-48F0-8135-9B03E921B2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01400" y="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1B06D-F308-47CD-A0B2-87A731C83A06}"/>
              </a:ext>
            </a:extLst>
          </p:cNvPr>
          <p:cNvSpPr/>
          <p:nvPr userDrawn="1"/>
        </p:nvSpPr>
        <p:spPr>
          <a:xfrm>
            <a:off x="393674" y="1621577"/>
            <a:ext cx="2916055"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Bienvenido</a:t>
            </a:r>
            <a:r>
              <a:rPr lang="en-US" sz="2400" b="0" cap="none" spc="0" dirty="0">
                <a:ln w="0"/>
                <a:solidFill>
                  <a:schemeClr val="tx1"/>
                </a:solidFill>
                <a:effectLst>
                  <a:outerShdw blurRad="38100" dist="19050" dir="2700000" algn="tl" rotWithShape="0">
                    <a:schemeClr val="dk1">
                      <a:alpha val="40000"/>
                    </a:schemeClr>
                  </a:outerShdw>
                </a:effectLst>
              </a:rPr>
              <a:t> al </a:t>
            </a:r>
            <a:r>
              <a:rPr lang="en-US" sz="2400" b="0" cap="none" spc="0" dirty="0" err="1">
                <a:ln w="0"/>
                <a:solidFill>
                  <a:schemeClr val="tx1"/>
                </a:solidFill>
                <a:effectLst>
                  <a:outerShdw blurRad="38100" dist="19050" dir="2700000" algn="tl" rotWithShape="0">
                    <a:schemeClr val="dk1">
                      <a:alpha val="40000"/>
                    </a:schemeClr>
                  </a:outerShdw>
                </a:effectLst>
              </a:rPr>
              <a:t>Módulo</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8E723A-9CA5-4B0D-87DC-CD7FE6258C67}"/>
              </a:ext>
            </a:extLst>
          </p:cNvPr>
          <p:cNvSpPr/>
          <p:nvPr userDrawn="1"/>
        </p:nvSpPr>
        <p:spPr>
          <a:xfrm>
            <a:off x="393674" y="3485102"/>
            <a:ext cx="4847994" cy="461665"/>
          </a:xfrm>
          <a:prstGeom prst="rect">
            <a:avLst/>
          </a:prstGeom>
          <a:noFill/>
        </p:spPr>
        <p:txBody>
          <a:bodyPr wrap="none" lIns="91440" tIns="45720" rIns="91440" bIns="45720">
            <a:spAutoFit/>
          </a:bodyPr>
          <a:lstStyle/>
          <a:p>
            <a:pPr algn="l"/>
            <a:r>
              <a:rPr lang="es-GT" sz="2400" b="0" cap="none" spc="0" dirty="0">
                <a:ln w="0"/>
                <a:solidFill>
                  <a:schemeClr val="tx1"/>
                </a:solidFill>
                <a:effectLst>
                  <a:outerShdw blurRad="38100" dist="19050" dir="2700000" algn="tl" rotWithShape="0">
                    <a:schemeClr val="dk1">
                      <a:alpha val="40000"/>
                    </a:schemeClr>
                  </a:outerShdw>
                </a:effectLst>
              </a:rPr>
              <a:t>Al final de este modulo, usted podrá:</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52E0E57F-3575-47B2-AD03-7B343CB27513}"/>
              </a:ext>
            </a:extLst>
          </p:cNvPr>
          <p:cNvSpPr>
            <a:spLocks noGrp="1"/>
          </p:cNvSpPr>
          <p:nvPr>
            <p:ph type="body" sz="quarter" idx="13"/>
          </p:nvPr>
        </p:nvSpPr>
        <p:spPr>
          <a:xfrm>
            <a:off x="393672" y="3993357"/>
            <a:ext cx="6442557" cy="1942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0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A00F3-C761-4606-9990-B2706CE388EA}"/>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21/03/2022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B83655BD-4420-4868-A649-584595524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4" name="Content Placeholder 13">
            <a:extLst>
              <a:ext uri="{FF2B5EF4-FFF2-40B4-BE49-F238E27FC236}">
                <a16:creationId xmlns:a16="http://schemas.microsoft.com/office/drawing/2014/main" id="{97EBE69E-5B0A-462D-9635-2051BFD05B8D}"/>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5" name="Picture 2" descr="Edutek.org.gt - Photos | Facebook">
            <a:extLst>
              <a:ext uri="{FF2B5EF4-FFF2-40B4-BE49-F238E27FC236}">
                <a16:creationId xmlns:a16="http://schemas.microsoft.com/office/drawing/2014/main" id="{4D10213A-16A9-4D73-8086-F19776FEB4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71104" y="0"/>
            <a:ext cx="1020896" cy="1020896"/>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2">
            <a:extLst>
              <a:ext uri="{FF2B5EF4-FFF2-40B4-BE49-F238E27FC236}">
                <a16:creationId xmlns:a16="http://schemas.microsoft.com/office/drawing/2014/main" id="{8DB06DB3-BDB2-4FCF-8CBD-A66FBFF7C281}"/>
              </a:ext>
            </a:extLst>
          </p:cNvPr>
          <p:cNvSpPr>
            <a:spLocks noGrp="1"/>
          </p:cNvSpPr>
          <p:nvPr>
            <p:ph idx="1" hasCustomPrompt="1"/>
          </p:nvPr>
        </p:nvSpPr>
        <p:spPr>
          <a:xfrm>
            <a:off x="453361" y="1364512"/>
            <a:ext cx="11422821"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81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dirty="0"/>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03358" y="-76031"/>
            <a:ext cx="1095205" cy="1095205"/>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C181204E-C27E-493F-B09E-9903C1082F19}"/>
              </a:ext>
            </a:extLst>
          </p:cNvPr>
          <p:cNvSpPr>
            <a:spLocks noGrp="1"/>
          </p:cNvSpPr>
          <p:nvPr>
            <p:ph idx="1" hasCustomPrompt="1"/>
          </p:nvPr>
        </p:nvSpPr>
        <p:spPr>
          <a:xfrm>
            <a:off x="453362" y="1364512"/>
            <a:ext cx="5339646"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Marcador de contenido 2">
            <a:extLst>
              <a:ext uri="{FF2B5EF4-FFF2-40B4-BE49-F238E27FC236}">
                <a16:creationId xmlns:a16="http://schemas.microsoft.com/office/drawing/2014/main" id="{FD146EB7-9615-46BF-8345-C6265E79106C}"/>
              </a:ext>
            </a:extLst>
          </p:cNvPr>
          <p:cNvSpPr>
            <a:spLocks noGrp="1"/>
          </p:cNvSpPr>
          <p:nvPr>
            <p:ph idx="15" hasCustomPrompt="1"/>
          </p:nvPr>
        </p:nvSpPr>
        <p:spPr>
          <a:xfrm>
            <a:off x="6096000" y="1364512"/>
            <a:ext cx="5642638" cy="435133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790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5" name="Marcador de fecha 4"/>
          <p:cNvSpPr>
            <a:spLocks noGrp="1"/>
          </p:cNvSpPr>
          <p:nvPr>
            <p:ph type="dt" sz="half" idx="10"/>
          </p:nvPr>
        </p:nvSpPr>
        <p:spPr>
          <a:xfrm>
            <a:off x="369707" y="6356350"/>
            <a:ext cx="2743200" cy="365125"/>
          </a:xfrm>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número de diapositiva 6"/>
          <p:cNvSpPr>
            <a:spLocks noGrp="1"/>
          </p:cNvSpPr>
          <p:nvPr>
            <p:ph type="sldNum" sz="quarter" idx="12"/>
          </p:nvPr>
        </p:nvSpPr>
        <p:spPr>
          <a:xfrm>
            <a:off x="11485418" y="42220"/>
            <a:ext cx="644236" cy="365125"/>
          </a:xfrm>
        </p:spPr>
        <p:txBody>
          <a:bodyPr/>
          <a:lstStyle/>
          <a:p>
            <a:fld id="{0F1556C4-DFC3-4611-A7CC-780699185E26}" type="slidenum">
              <a:rPr lang="es-ES" smtClean="0"/>
              <a:t>‹#›</a:t>
            </a:fld>
            <a:endParaRPr lang="es-E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1" name="Marcador de contenido 2">
            <a:extLst>
              <a:ext uri="{FF2B5EF4-FFF2-40B4-BE49-F238E27FC236}">
                <a16:creationId xmlns:a16="http://schemas.microsoft.com/office/drawing/2014/main" id="{D2D16449-95CA-4C77-BAE2-6B1C854519C8}"/>
              </a:ext>
            </a:extLst>
          </p:cNvPr>
          <p:cNvSpPr>
            <a:spLocks noGrp="1"/>
          </p:cNvSpPr>
          <p:nvPr>
            <p:ph sz="half" idx="13" hasCustomPrompt="1"/>
          </p:nvPr>
        </p:nvSpPr>
        <p:spPr>
          <a:xfrm>
            <a:off x="372531" y="4285561"/>
            <a:ext cx="11345590" cy="2212221"/>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3" name="Picture 2" descr="Edutek.org.gt - Photos | Facebook">
            <a:extLst>
              <a:ext uri="{FF2B5EF4-FFF2-40B4-BE49-F238E27FC236}">
                <a16:creationId xmlns:a16="http://schemas.microsoft.com/office/drawing/2014/main" id="{9787594C-B2CC-49D2-915C-52442DA67B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159" y="-1136"/>
            <a:ext cx="1037923" cy="1037923"/>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2">
            <a:extLst>
              <a:ext uri="{FF2B5EF4-FFF2-40B4-BE49-F238E27FC236}">
                <a16:creationId xmlns:a16="http://schemas.microsoft.com/office/drawing/2014/main" id="{1798471B-59E3-4F18-9796-BFE2961AC6DB}"/>
              </a:ext>
            </a:extLst>
          </p:cNvPr>
          <p:cNvSpPr>
            <a:spLocks noGrp="1"/>
          </p:cNvSpPr>
          <p:nvPr>
            <p:ph idx="1" hasCustomPrompt="1"/>
          </p:nvPr>
        </p:nvSpPr>
        <p:spPr>
          <a:xfrm>
            <a:off x="453364" y="1366220"/>
            <a:ext cx="11285272" cy="2695648"/>
          </a:xfrm>
        </p:spPr>
        <p:txBody>
          <a:bodyPr/>
          <a:lstStyle>
            <a:lvl1pPr marL="0" indent="0">
              <a:buNone/>
              <a:defRPr sz="2400" b="1">
                <a:solidFill>
                  <a:srgbClr val="84B135"/>
                </a:solidFill>
              </a:defRPr>
            </a:lvl1pPr>
            <a:lvl2pPr marL="396875" indent="-342900">
              <a:buFont typeface="Arial" panose="020B0604020202020204" pitchFamily="34" charset="0"/>
              <a:buChar char="•"/>
              <a:tabLst>
                <a:tab pos="341313" algn="l"/>
              </a:tabLst>
              <a:defRPr/>
            </a:lvl2pPr>
            <a:lvl3pPr marL="573088" indent="-228600">
              <a:defRPr/>
            </a:lvl3pPr>
            <a:lvl4pPr marL="858838" indent="-117475">
              <a:defRPr/>
            </a:lvl4pPr>
            <a:lvl5pPr marL="1090613" indent="-117475">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941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hasCustomPrompt="1"/>
          </p:nvPr>
        </p:nvSpPr>
        <p:spPr>
          <a:xfrm>
            <a:off x="293511" y="14650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21/03/2022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
        <p:nvSpPr>
          <p:cNvPr id="8" name="Rectangle 7">
            <a:extLst>
              <a:ext uri="{FF2B5EF4-FFF2-40B4-BE49-F238E27FC236}">
                <a16:creationId xmlns:a16="http://schemas.microsoft.com/office/drawing/2014/main" id="{F45E18C6-81F0-48EC-A918-B53F3C0EA5B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AD9AA61A-02E0-4212-A155-D751688207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0" name="Título 1">
            <a:extLst>
              <a:ext uri="{FF2B5EF4-FFF2-40B4-BE49-F238E27FC236}">
                <a16:creationId xmlns:a16="http://schemas.microsoft.com/office/drawing/2014/main" id="{01FCFAB9-4651-4739-A91B-E4F726DF8D85}"/>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2" name="Content Placeholder 13">
            <a:extLst>
              <a:ext uri="{FF2B5EF4-FFF2-40B4-BE49-F238E27FC236}">
                <a16:creationId xmlns:a16="http://schemas.microsoft.com/office/drawing/2014/main" id="{AD8BA242-4618-44CC-9F5C-25C693F52AEB}"/>
              </a:ext>
            </a:extLst>
          </p:cNvPr>
          <p:cNvSpPr>
            <a:spLocks noGrp="1"/>
          </p:cNvSpPr>
          <p:nvPr>
            <p:ph sz="quarter" idx="14"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sp>
        <p:nvSpPr>
          <p:cNvPr id="13" name="Marcador de contenido 2">
            <a:extLst>
              <a:ext uri="{FF2B5EF4-FFF2-40B4-BE49-F238E27FC236}">
                <a16:creationId xmlns:a16="http://schemas.microsoft.com/office/drawing/2014/main" id="{90BD455C-2C26-4C27-98AE-D3D6BA2774DE}"/>
              </a:ext>
            </a:extLst>
          </p:cNvPr>
          <p:cNvSpPr>
            <a:spLocks noGrp="1"/>
          </p:cNvSpPr>
          <p:nvPr>
            <p:ph sz="half" idx="15" hasCustomPrompt="1"/>
          </p:nvPr>
        </p:nvSpPr>
        <p:spPr>
          <a:xfrm>
            <a:off x="4270022" y="1451148"/>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sp>
        <p:nvSpPr>
          <p:cNvPr id="14" name="Marcador de contenido 2">
            <a:extLst>
              <a:ext uri="{FF2B5EF4-FFF2-40B4-BE49-F238E27FC236}">
                <a16:creationId xmlns:a16="http://schemas.microsoft.com/office/drawing/2014/main" id="{D813BB56-B223-4BE7-B016-6F6C58A97065}"/>
              </a:ext>
            </a:extLst>
          </p:cNvPr>
          <p:cNvSpPr>
            <a:spLocks noGrp="1"/>
          </p:cNvSpPr>
          <p:nvPr>
            <p:ph sz="half" idx="16" hasCustomPrompt="1"/>
          </p:nvPr>
        </p:nvSpPr>
        <p:spPr>
          <a:xfrm>
            <a:off x="8246534" y="1449384"/>
            <a:ext cx="3745089" cy="4351338"/>
          </a:xfrm>
        </p:spPr>
        <p:txBody>
          <a:bodyPr/>
          <a:lstStyle>
            <a:lvl1pPr marL="0" indent="0">
              <a:buNone/>
              <a:defRPr sz="2400" b="1">
                <a:solidFill>
                  <a:srgbClr val="84B135"/>
                </a:solidFill>
              </a:defRPr>
            </a:lvl1pPr>
            <a:lvl2pPr marL="282575" indent="-225425">
              <a:tabLst/>
              <a:defRPr/>
            </a:lvl2pPr>
            <a:lvl3pPr marL="519113" indent="-236538">
              <a:defRPr/>
            </a:lvl3pPr>
            <a:lvl4pPr marL="801688" indent="-225425">
              <a:defRPr/>
            </a:lvl4pPr>
            <a:lvl5pPr marL="1084263" indent="-282575">
              <a:defRPr/>
            </a:lvl5pPr>
          </a:lstStyle>
          <a:p>
            <a:pPr lvl="0"/>
            <a:r>
              <a:rPr lang="es-ES"/>
              <a:t>Primer Nivel</a:t>
            </a:r>
          </a:p>
          <a:p>
            <a:pPr lvl="1"/>
            <a:r>
              <a:rPr lang="es-ES"/>
              <a:t>Segundo nivel</a:t>
            </a:r>
          </a:p>
          <a:p>
            <a:pPr lvl="2"/>
            <a:r>
              <a:rPr lang="es-ES"/>
              <a:t>Tercer nivel</a:t>
            </a:r>
          </a:p>
          <a:p>
            <a:pPr lvl="3"/>
            <a:r>
              <a:rPr lang="es-ES"/>
              <a:t>Cuarto nivel</a:t>
            </a:r>
          </a:p>
          <a:p>
            <a:pPr lvl="4"/>
            <a:r>
              <a:rPr lang="es-ES"/>
              <a:t>Quinto nivel</a:t>
            </a:r>
          </a:p>
        </p:txBody>
      </p:sp>
      <p:pic>
        <p:nvPicPr>
          <p:cNvPr id="15" name="Picture 2" descr="Edutek.org.gt - Photos | Facebook">
            <a:extLst>
              <a:ext uri="{FF2B5EF4-FFF2-40B4-BE49-F238E27FC236}">
                <a16:creationId xmlns:a16="http://schemas.microsoft.com/office/drawing/2014/main" id="{531444AC-C3AC-45B5-9749-0CA715F1C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38053" y="-23812"/>
            <a:ext cx="1053946" cy="10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7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96875" y="1349376"/>
            <a:ext cx="5157787"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396875" y="2176462"/>
            <a:ext cx="5157787"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86512" y="1349376"/>
            <a:ext cx="5183188" cy="823912"/>
          </a:xfrm>
        </p:spPr>
        <p:txBody>
          <a:bodyPr anchor="b"/>
          <a:lstStyle>
            <a:lvl1pPr marL="0" indent="0">
              <a:buNone/>
              <a:defRPr sz="2400" b="1">
                <a:solidFill>
                  <a:srgbClr val="84B1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386512" y="2203448"/>
            <a:ext cx="5183188" cy="3684588"/>
          </a:xfrm>
        </p:spPr>
        <p:txBody>
          <a:bodyPr/>
          <a:lstStyle>
            <a:lvl1pPr>
              <a:defRPr sz="2400"/>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21/03/2022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
        <p:nvSpPr>
          <p:cNvPr id="10" name="Rectangle 9">
            <a:extLst>
              <a:ext uri="{FF2B5EF4-FFF2-40B4-BE49-F238E27FC236}">
                <a16:creationId xmlns:a16="http://schemas.microsoft.com/office/drawing/2014/main" id="{FE291951-DB56-4D1B-9F46-FC87304FBD12}"/>
              </a:ext>
            </a:extLst>
          </p:cNvPr>
          <p:cNvSpPr/>
          <p:nvPr userDrawn="1"/>
        </p:nvSpPr>
        <p:spPr>
          <a:xfrm>
            <a:off x="2085975" y="0"/>
            <a:ext cx="10106024" cy="1020763"/>
          </a:xfrm>
          <a:prstGeom prst="rect">
            <a:avLst/>
          </a:prstGeom>
          <a:solidFill>
            <a:srgbClr val="84B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mpany name&#10;&#10;Description automatically generated">
            <a:extLst>
              <a:ext uri="{FF2B5EF4-FFF2-40B4-BE49-F238E27FC236}">
                <a16:creationId xmlns:a16="http://schemas.microsoft.com/office/drawing/2014/main" id="{12814E8A-5241-4090-AE8B-61C4562A7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2"/>
            <a:ext cx="2085975" cy="1042988"/>
          </a:xfrm>
          <a:prstGeom prst="rect">
            <a:avLst/>
          </a:prstGeom>
        </p:spPr>
      </p:pic>
      <p:sp>
        <p:nvSpPr>
          <p:cNvPr id="12" name="Título 1">
            <a:extLst>
              <a:ext uri="{FF2B5EF4-FFF2-40B4-BE49-F238E27FC236}">
                <a16:creationId xmlns:a16="http://schemas.microsoft.com/office/drawing/2014/main" id="{5DAAFEA9-81D1-41EC-A873-AA76108968D8}"/>
              </a:ext>
            </a:extLst>
          </p:cNvPr>
          <p:cNvSpPr>
            <a:spLocks noGrp="1"/>
          </p:cNvSpPr>
          <p:nvPr>
            <p:ph type="title" hasCustomPrompt="1"/>
          </p:nvPr>
        </p:nvSpPr>
        <p:spPr>
          <a:xfrm>
            <a:off x="2085975" y="22225"/>
            <a:ext cx="10106024" cy="484187"/>
          </a:xfrm>
        </p:spPr>
        <p:txBody>
          <a:bodyPr>
            <a:normAutofit/>
          </a:bodyPr>
          <a:lstStyle>
            <a:lvl1pPr>
              <a:defRPr sz="3200"/>
            </a:lvl1pPr>
          </a:lstStyle>
          <a:p>
            <a:r>
              <a:rPr lang="es-ES"/>
              <a:t>Haga clic para modificar el estilo de título del patrón</a:t>
            </a:r>
          </a:p>
        </p:txBody>
      </p:sp>
      <p:sp>
        <p:nvSpPr>
          <p:cNvPr id="13" name="Content Placeholder 13">
            <a:extLst>
              <a:ext uri="{FF2B5EF4-FFF2-40B4-BE49-F238E27FC236}">
                <a16:creationId xmlns:a16="http://schemas.microsoft.com/office/drawing/2014/main" id="{CD922332-D4D6-45CA-AB7B-86F796C031DE}"/>
              </a:ext>
            </a:extLst>
          </p:cNvPr>
          <p:cNvSpPr>
            <a:spLocks noGrp="1"/>
          </p:cNvSpPr>
          <p:nvPr>
            <p:ph sz="quarter" idx="13" hasCustomPrompt="1"/>
          </p:nvPr>
        </p:nvSpPr>
        <p:spPr>
          <a:xfrm>
            <a:off x="2085975" y="508000"/>
            <a:ext cx="7699551" cy="511175"/>
          </a:xfrm>
        </p:spPr>
        <p:txBody>
          <a:bodyPr/>
          <a:lstStyle>
            <a:lvl1pPr marL="0" indent="0">
              <a:buNone/>
              <a:defRPr>
                <a:solidFill>
                  <a:schemeClr val="bg1"/>
                </a:solidFill>
              </a:defRPr>
            </a:lvl1pPr>
            <a:lvl2pPr marL="457200" indent="0">
              <a:buNone/>
              <a:defRPr/>
            </a:lvl2pPr>
          </a:lstStyle>
          <a:p>
            <a:pPr lvl="0"/>
            <a:r>
              <a:rPr lang="en-US"/>
              <a:t>Subtitle</a:t>
            </a:r>
          </a:p>
        </p:txBody>
      </p:sp>
      <p:pic>
        <p:nvPicPr>
          <p:cNvPr id="14" name="Picture 2" descr="Edutek.org.gt - Photos | Facebook">
            <a:extLst>
              <a:ext uri="{FF2B5EF4-FFF2-40B4-BE49-F238E27FC236}">
                <a16:creationId xmlns:a16="http://schemas.microsoft.com/office/drawing/2014/main" id="{836380F8-0550-4CDC-A2C6-66BCB62295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77" y="-1"/>
            <a:ext cx="1050923" cy="105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21/03/2022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3" r:id="rId4"/>
    <p:sldLayoutId id="2147483650" r:id="rId5"/>
    <p:sldLayoutId id="2147483652" r:id="rId6"/>
    <p:sldLayoutId id="2147483661" r:id="rId7"/>
    <p:sldLayoutId id="2147483660" r:id="rId8"/>
    <p:sldLayoutId id="2147483653" r:id="rId9"/>
    <p:sldLayoutId id="2147483654" r:id="rId10"/>
    <p:sldLayoutId id="2147483655" r:id="rId11"/>
    <p:sldLayoutId id="2147483664"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26-CA93-42B0-B47E-6506F2612BD0}"/>
              </a:ext>
            </a:extLst>
          </p:cNvPr>
          <p:cNvSpPr>
            <a:spLocks noGrp="1"/>
          </p:cNvSpPr>
          <p:nvPr>
            <p:ph type="ctrTitle"/>
          </p:nvPr>
        </p:nvSpPr>
        <p:spPr/>
        <p:txBody>
          <a:bodyPr/>
          <a:lstStyle/>
          <a:p>
            <a:r>
              <a:rPr lang="es-GT" dirty="0">
                <a:cs typeface="Calibri"/>
              </a:rPr>
              <a:t>Fundamentos de </a:t>
            </a:r>
            <a:r>
              <a:rPr lang="es-GT" dirty="0" err="1">
                <a:cs typeface="Calibri"/>
              </a:rPr>
              <a:t>Routing</a:t>
            </a:r>
            <a:endParaRPr lang="en-US" dirty="0"/>
          </a:p>
        </p:txBody>
      </p:sp>
    </p:spTree>
    <p:extLst>
      <p:ext uri="{BB962C8B-B14F-4D97-AF65-F5344CB8AC3E}">
        <p14:creationId xmlns:p14="http://schemas.microsoft.com/office/powerpoint/2010/main" val="371496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a:xfrm>
            <a:off x="453362" y="1364512"/>
            <a:ext cx="4521594" cy="4351338"/>
          </a:xfrm>
        </p:spPr>
        <p:txBody>
          <a:bodyPr/>
          <a:lstStyle/>
          <a:p>
            <a:r>
              <a:rPr lang="es-GT" dirty="0"/>
              <a:t>La Tabla de Enrutamiento</a:t>
            </a:r>
          </a:p>
          <a:p>
            <a:pPr lvl="1"/>
            <a:r>
              <a:rPr lang="es-GT" sz="2000" dirty="0"/>
              <a:t>Contiene múltiples tablas de enrutamiento</a:t>
            </a:r>
          </a:p>
          <a:p>
            <a:pPr lvl="1"/>
            <a:r>
              <a:rPr lang="es-GT" sz="2000" dirty="0"/>
              <a:t>Las principales tablas de enrutamiento son inet.0 para IPv4, y inet6.0 para enrutamiento IPv6</a:t>
            </a:r>
          </a:p>
          <a:p>
            <a:pPr marL="53975" lvl="1" indent="0">
              <a:buNone/>
            </a:pPr>
            <a:endParaRPr lang="en-US" sz="2000" dirty="0"/>
          </a:p>
        </p:txBody>
      </p:sp>
      <p:graphicFrame>
        <p:nvGraphicFramePr>
          <p:cNvPr id="5" name="Table 7">
            <a:extLst>
              <a:ext uri="{FF2B5EF4-FFF2-40B4-BE49-F238E27FC236}">
                <a16:creationId xmlns:a16="http://schemas.microsoft.com/office/drawing/2014/main" id="{8FAB859D-B434-44C1-8F62-67B6DC8CA13C}"/>
              </a:ext>
            </a:extLst>
          </p:cNvPr>
          <p:cNvGraphicFramePr>
            <a:graphicFrameLocks noGrp="1"/>
          </p:cNvGraphicFramePr>
          <p:nvPr>
            <p:ph idx="15"/>
            <p:extLst>
              <p:ext uri="{D42A27DB-BD31-4B8C-83A1-F6EECF244321}">
                <p14:modId xmlns:p14="http://schemas.microsoft.com/office/powerpoint/2010/main" val="1518586237"/>
              </p:ext>
            </p:extLst>
          </p:nvPr>
        </p:nvGraphicFramePr>
        <p:xfrm>
          <a:off x="5377912" y="1725625"/>
          <a:ext cx="6106332" cy="4624375"/>
        </p:xfrm>
        <a:graphic>
          <a:graphicData uri="http://schemas.openxmlformats.org/drawingml/2006/table">
            <a:tbl>
              <a:tblPr firstRow="1" bandRow="1">
                <a:tableStyleId>{F5AB1C69-6EDB-4FF4-983F-18BD219EF322}</a:tableStyleId>
              </a:tblPr>
              <a:tblGrid>
                <a:gridCol w="1286359">
                  <a:extLst>
                    <a:ext uri="{9D8B030D-6E8A-4147-A177-3AD203B41FA5}">
                      <a16:colId xmlns:a16="http://schemas.microsoft.com/office/drawing/2014/main" val="2483729989"/>
                    </a:ext>
                  </a:extLst>
                </a:gridCol>
                <a:gridCol w="4819973">
                  <a:extLst>
                    <a:ext uri="{9D8B030D-6E8A-4147-A177-3AD203B41FA5}">
                      <a16:colId xmlns:a16="http://schemas.microsoft.com/office/drawing/2014/main" val="922489789"/>
                    </a:ext>
                  </a:extLst>
                </a:gridCol>
              </a:tblGrid>
              <a:tr h="639070">
                <a:tc gridSpan="2">
                  <a:txBody>
                    <a:bodyPr/>
                    <a:lstStyle/>
                    <a:p>
                      <a:pPr algn="ctr"/>
                      <a:r>
                        <a:rPr lang="es-GT" sz="2000" dirty="0"/>
                        <a:t>Tablas de enrutamiento predefinidas mas </a:t>
                      </a:r>
                      <a:r>
                        <a:rPr lang="es-GT" sz="2000" dirty="0" err="1"/>
                        <a:t>comúnes</a:t>
                      </a:r>
                      <a:endParaRPr lang="en-US" sz="2000" dirty="0">
                        <a:latin typeface="+mn-lt"/>
                      </a:endParaRPr>
                    </a:p>
                  </a:txBody>
                  <a:tcPr>
                    <a:solidFill>
                      <a:srgbClr val="0097A4"/>
                    </a:solidFill>
                  </a:tcPr>
                </a:tc>
                <a:tc hMerge="1">
                  <a:txBody>
                    <a:bodyPr/>
                    <a:lstStyle/>
                    <a:p>
                      <a:endParaRPr lang="en-US" dirty="0"/>
                    </a:p>
                  </a:txBody>
                  <a:tcPr/>
                </a:tc>
                <a:extLst>
                  <a:ext uri="{0D108BD9-81ED-4DB2-BD59-A6C34878D82A}">
                    <a16:rowId xmlns:a16="http://schemas.microsoft.com/office/drawing/2014/main" val="4043071681"/>
                  </a:ext>
                </a:extLst>
              </a:tr>
              <a:tr h="639070">
                <a:tc>
                  <a:txBody>
                    <a:bodyPr/>
                    <a:lstStyle/>
                    <a:p>
                      <a:r>
                        <a:rPr lang="es-GT" sz="2000" dirty="0">
                          <a:latin typeface="Consolas" panose="020B0609020204030204" pitchFamily="49" charset="0"/>
                        </a:rPr>
                        <a:t>inet.0</a:t>
                      </a:r>
                      <a:endParaRPr lang="en-US" sz="2000" dirty="0">
                        <a:latin typeface="Consolas" panose="020B0609020204030204" pitchFamily="49" charset="0"/>
                      </a:endParaRPr>
                    </a:p>
                  </a:txBody>
                  <a:tcPr/>
                </a:tc>
                <a:tc>
                  <a:txBody>
                    <a:bodyPr/>
                    <a:lstStyle/>
                    <a:p>
                      <a:r>
                        <a:rPr lang="es-GT" sz="2000" dirty="0"/>
                        <a:t>Utilizada para rutas IPv4 </a:t>
                      </a:r>
                      <a:r>
                        <a:rPr lang="es-GT" sz="2000" dirty="0" err="1"/>
                        <a:t>unicast</a:t>
                      </a:r>
                      <a:endParaRPr lang="en-US" sz="2000" dirty="0">
                        <a:latin typeface="+mn-lt"/>
                      </a:endParaRPr>
                    </a:p>
                  </a:txBody>
                  <a:tcPr/>
                </a:tc>
                <a:extLst>
                  <a:ext uri="{0D108BD9-81ED-4DB2-BD59-A6C34878D82A}">
                    <a16:rowId xmlns:a16="http://schemas.microsoft.com/office/drawing/2014/main" val="4231291276"/>
                  </a:ext>
                </a:extLst>
              </a:tr>
              <a:tr h="639070">
                <a:tc>
                  <a:txBody>
                    <a:bodyPr/>
                    <a:lstStyle/>
                    <a:p>
                      <a:r>
                        <a:rPr lang="es-GT" sz="2000" dirty="0">
                          <a:latin typeface="Consolas" panose="020B0609020204030204" pitchFamily="49" charset="0"/>
                        </a:rPr>
                        <a:t>inet.1</a:t>
                      </a:r>
                      <a:endParaRPr lang="en-US" sz="2000" dirty="0">
                        <a:latin typeface="Consolas" panose="020B0609020204030204" pitchFamily="49" charset="0"/>
                      </a:endParaRPr>
                    </a:p>
                  </a:txBody>
                  <a:tcPr/>
                </a:tc>
                <a:tc>
                  <a:txBody>
                    <a:bodyPr/>
                    <a:lstStyle/>
                    <a:p>
                      <a:r>
                        <a:rPr lang="es-GT" sz="2000" dirty="0"/>
                        <a:t>Utilizada para reenviar cache </a:t>
                      </a:r>
                      <a:r>
                        <a:rPr lang="es-GT" sz="2000" dirty="0" err="1"/>
                        <a:t>multicast</a:t>
                      </a:r>
                      <a:endParaRPr lang="en-US" sz="2000" dirty="0">
                        <a:latin typeface="+mn-lt"/>
                      </a:endParaRPr>
                    </a:p>
                  </a:txBody>
                  <a:tcPr/>
                </a:tc>
                <a:extLst>
                  <a:ext uri="{0D108BD9-81ED-4DB2-BD59-A6C34878D82A}">
                    <a16:rowId xmlns:a16="http://schemas.microsoft.com/office/drawing/2014/main" val="2404062509"/>
                  </a:ext>
                </a:extLst>
              </a:tr>
              <a:tr h="639070">
                <a:tc>
                  <a:txBody>
                    <a:bodyPr/>
                    <a:lstStyle/>
                    <a:p>
                      <a:r>
                        <a:rPr lang="es-GT" sz="2000" dirty="0">
                          <a:latin typeface="Consolas" panose="020B0609020204030204" pitchFamily="49" charset="0"/>
                        </a:rPr>
                        <a:t>inet.3</a:t>
                      </a:r>
                      <a:endParaRPr lang="en-US" sz="2000" dirty="0">
                        <a:latin typeface="Consolas" panose="020B0609020204030204" pitchFamily="49" charset="0"/>
                      </a:endParaRPr>
                    </a:p>
                  </a:txBody>
                  <a:tcPr/>
                </a:tc>
                <a:tc>
                  <a:txBody>
                    <a:bodyPr/>
                    <a:lstStyle/>
                    <a:p>
                      <a:r>
                        <a:rPr lang="es-GT" sz="2000" dirty="0"/>
                        <a:t>Utilizada para </a:t>
                      </a:r>
                      <a:r>
                        <a:rPr lang="es-GT" sz="2000" dirty="0" err="1"/>
                        <a:t>information</a:t>
                      </a:r>
                      <a:r>
                        <a:rPr lang="es-GT" sz="2000" dirty="0"/>
                        <a:t> de rutas MPLS</a:t>
                      </a:r>
                      <a:endParaRPr lang="en-US" sz="2000" dirty="0">
                        <a:latin typeface="+mn-lt"/>
                      </a:endParaRPr>
                    </a:p>
                  </a:txBody>
                  <a:tcPr/>
                </a:tc>
                <a:extLst>
                  <a:ext uri="{0D108BD9-81ED-4DB2-BD59-A6C34878D82A}">
                    <a16:rowId xmlns:a16="http://schemas.microsoft.com/office/drawing/2014/main" val="4249688355"/>
                  </a:ext>
                </a:extLst>
              </a:tr>
              <a:tr h="789955">
                <a:tc>
                  <a:txBody>
                    <a:bodyPr/>
                    <a:lstStyle/>
                    <a:p>
                      <a:r>
                        <a:rPr lang="es-GT" sz="2000" dirty="0">
                          <a:latin typeface="Consolas" panose="020B0609020204030204" pitchFamily="49" charset="0"/>
                        </a:rPr>
                        <a:t>inet.4</a:t>
                      </a:r>
                      <a:endParaRPr lang="en-US" sz="2000" dirty="0">
                        <a:latin typeface="Consolas" panose="020B0609020204030204" pitchFamily="49" charset="0"/>
                      </a:endParaRPr>
                    </a:p>
                  </a:txBody>
                  <a:tcPr/>
                </a:tc>
                <a:tc>
                  <a:txBody>
                    <a:bodyPr/>
                    <a:lstStyle/>
                    <a:p>
                      <a:r>
                        <a:rPr lang="es-GT" sz="2000" dirty="0"/>
                        <a:t>Utilizada para entradas de rutas de </a:t>
                      </a:r>
                      <a:r>
                        <a:rPr lang="es-GT" sz="2000" dirty="0" err="1"/>
                        <a:t>Multicast</a:t>
                      </a:r>
                      <a:r>
                        <a:rPr lang="es-GT" sz="2000" dirty="0"/>
                        <a:t> </a:t>
                      </a:r>
                      <a:r>
                        <a:rPr lang="es-GT" sz="2000" dirty="0" err="1"/>
                        <a:t>Source</a:t>
                      </a:r>
                      <a:r>
                        <a:rPr lang="es-GT" sz="2000" dirty="0"/>
                        <a:t> Discovery </a:t>
                      </a:r>
                      <a:r>
                        <a:rPr lang="es-GT" sz="2000" dirty="0" err="1"/>
                        <a:t>Protocol</a:t>
                      </a:r>
                      <a:r>
                        <a:rPr lang="es-GT" sz="2000" dirty="0"/>
                        <a:t> (MSDP)</a:t>
                      </a:r>
                      <a:endParaRPr lang="en-US" sz="2000" dirty="0">
                        <a:latin typeface="+mn-lt"/>
                      </a:endParaRPr>
                    </a:p>
                  </a:txBody>
                  <a:tcPr/>
                </a:tc>
                <a:extLst>
                  <a:ext uri="{0D108BD9-81ED-4DB2-BD59-A6C34878D82A}">
                    <a16:rowId xmlns:a16="http://schemas.microsoft.com/office/drawing/2014/main" val="3171646308"/>
                  </a:ext>
                </a:extLst>
              </a:tr>
              <a:tr h="639070">
                <a:tc>
                  <a:txBody>
                    <a:bodyPr/>
                    <a:lstStyle/>
                    <a:p>
                      <a:r>
                        <a:rPr lang="es-GT" sz="2000" dirty="0">
                          <a:latin typeface="Consolas" panose="020B0609020204030204" pitchFamily="49" charset="0"/>
                        </a:rPr>
                        <a:t>inet6.0</a:t>
                      </a:r>
                      <a:endParaRPr lang="en-US" sz="2000" dirty="0">
                        <a:latin typeface="Consolas" panose="020B0609020204030204" pitchFamily="49" charset="0"/>
                      </a:endParaRPr>
                    </a:p>
                  </a:txBody>
                  <a:tcPr/>
                </a:tc>
                <a:tc>
                  <a:txBody>
                    <a:bodyPr/>
                    <a:lstStyle/>
                    <a:p>
                      <a:r>
                        <a:rPr lang="es-GT" sz="2000" dirty="0"/>
                        <a:t>Utilizada para rutas </a:t>
                      </a:r>
                      <a:r>
                        <a:rPr lang="es-GT" sz="2000" dirty="0" err="1"/>
                        <a:t>únicast</a:t>
                      </a:r>
                      <a:r>
                        <a:rPr lang="es-GT" sz="2000" dirty="0"/>
                        <a:t> IPv6</a:t>
                      </a:r>
                      <a:endParaRPr lang="en-US" sz="2000" dirty="0">
                        <a:latin typeface="+mn-lt"/>
                      </a:endParaRPr>
                    </a:p>
                  </a:txBody>
                  <a:tcPr/>
                </a:tc>
                <a:extLst>
                  <a:ext uri="{0D108BD9-81ED-4DB2-BD59-A6C34878D82A}">
                    <a16:rowId xmlns:a16="http://schemas.microsoft.com/office/drawing/2014/main" val="2670413830"/>
                  </a:ext>
                </a:extLst>
              </a:tr>
              <a:tr h="639070">
                <a:tc>
                  <a:txBody>
                    <a:bodyPr/>
                    <a:lstStyle/>
                    <a:p>
                      <a:r>
                        <a:rPr lang="es-GT" sz="2000" dirty="0">
                          <a:latin typeface="Consolas" panose="020B0609020204030204" pitchFamily="49" charset="0"/>
                        </a:rPr>
                        <a:t>mpls.0</a:t>
                      </a:r>
                      <a:endParaRPr lang="en-US" sz="2000" dirty="0">
                        <a:latin typeface="Consolas" panose="020B0609020204030204" pitchFamily="49" charset="0"/>
                      </a:endParaRPr>
                    </a:p>
                  </a:txBody>
                  <a:tcPr/>
                </a:tc>
                <a:tc>
                  <a:txBody>
                    <a:bodyPr/>
                    <a:lstStyle/>
                    <a:p>
                      <a:r>
                        <a:rPr lang="es-GT" sz="2000" dirty="0"/>
                        <a:t>Utilizada para próximos saltos MPLS</a:t>
                      </a:r>
                      <a:endParaRPr lang="en-US" sz="2000" dirty="0">
                        <a:latin typeface="+mn-lt"/>
                      </a:endParaRPr>
                    </a:p>
                  </a:txBody>
                  <a:tcPr/>
                </a:tc>
                <a:extLst>
                  <a:ext uri="{0D108BD9-81ED-4DB2-BD59-A6C34878D82A}">
                    <a16:rowId xmlns:a16="http://schemas.microsoft.com/office/drawing/2014/main" val="3245588132"/>
                  </a:ext>
                </a:extLst>
              </a:tr>
            </a:tbl>
          </a:graphicData>
        </a:graphic>
      </p:graphicFrame>
    </p:spTree>
    <p:extLst>
      <p:ext uri="{BB962C8B-B14F-4D97-AF65-F5344CB8AC3E}">
        <p14:creationId xmlns:p14="http://schemas.microsoft.com/office/powerpoint/2010/main" val="2213810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Preferencia de Ruta</a:t>
            </a:r>
          </a:p>
          <a:p>
            <a:pPr lvl="1"/>
            <a:r>
              <a:rPr lang="es-GT" dirty="0"/>
              <a:t>Es utilizada por Junos OS para diferenciar rutas</a:t>
            </a:r>
          </a:p>
          <a:p>
            <a:pPr lvl="1"/>
            <a:r>
              <a:rPr lang="es-GT" dirty="0"/>
              <a:t>Es equivalente a la distancia administrativa en equipos de otros fabricantes</a:t>
            </a:r>
          </a:p>
          <a:p>
            <a:pPr lvl="1"/>
            <a:r>
              <a:rPr lang="es-GT" dirty="0"/>
              <a:t>Califica las rutas recibidas de diferentes fuentes o orígenes.</a:t>
            </a:r>
            <a:endParaRPr lang="en-US" dirty="0"/>
          </a:p>
        </p:txBody>
      </p:sp>
      <p:pic>
        <p:nvPicPr>
          <p:cNvPr id="5" name="Picture 4">
            <a:extLst>
              <a:ext uri="{FF2B5EF4-FFF2-40B4-BE49-F238E27FC236}">
                <a16:creationId xmlns:a16="http://schemas.microsoft.com/office/drawing/2014/main" id="{63354926-1C2A-48E3-AD49-AFBE45D54023}"/>
              </a:ext>
            </a:extLst>
          </p:cNvPr>
          <p:cNvPicPr>
            <a:picLocks noChangeAspect="1"/>
          </p:cNvPicPr>
          <p:nvPr/>
        </p:nvPicPr>
        <p:blipFill>
          <a:blip r:embed="rId3"/>
          <a:stretch>
            <a:fillRect/>
          </a:stretch>
        </p:blipFill>
        <p:spPr>
          <a:xfrm>
            <a:off x="1479905" y="3094316"/>
            <a:ext cx="9232190" cy="3255684"/>
          </a:xfrm>
          <a:prstGeom prst="rect">
            <a:avLst/>
          </a:prstGeom>
        </p:spPr>
      </p:pic>
    </p:spTree>
    <p:extLst>
      <p:ext uri="{BB962C8B-B14F-4D97-AF65-F5344CB8AC3E}">
        <p14:creationId xmlns:p14="http://schemas.microsoft.com/office/powerpoint/2010/main" val="194447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Preferencia de Ruta</a:t>
            </a:r>
          </a:p>
          <a:p>
            <a:endParaRPr lang="en-US" dirty="0"/>
          </a:p>
        </p:txBody>
      </p:sp>
      <p:pic>
        <p:nvPicPr>
          <p:cNvPr id="5" name="Picture 4">
            <a:extLst>
              <a:ext uri="{FF2B5EF4-FFF2-40B4-BE49-F238E27FC236}">
                <a16:creationId xmlns:a16="http://schemas.microsoft.com/office/drawing/2014/main" id="{67444498-47CA-494D-AE28-3EB0B3115B98}"/>
              </a:ext>
            </a:extLst>
          </p:cNvPr>
          <p:cNvPicPr>
            <a:picLocks noChangeAspect="1"/>
          </p:cNvPicPr>
          <p:nvPr/>
        </p:nvPicPr>
        <p:blipFill>
          <a:blip r:embed="rId3"/>
          <a:stretch>
            <a:fillRect/>
          </a:stretch>
        </p:blipFill>
        <p:spPr>
          <a:xfrm>
            <a:off x="1673823" y="2011205"/>
            <a:ext cx="8844353" cy="4049982"/>
          </a:xfrm>
          <a:prstGeom prst="rect">
            <a:avLst/>
          </a:prstGeom>
        </p:spPr>
      </p:pic>
    </p:spTree>
    <p:extLst>
      <p:ext uri="{BB962C8B-B14F-4D97-AF65-F5344CB8AC3E}">
        <p14:creationId xmlns:p14="http://schemas.microsoft.com/office/powerpoint/2010/main" val="58443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Preferencia de Ruta</a:t>
            </a:r>
          </a:p>
          <a:p>
            <a:pPr lvl="1"/>
            <a:r>
              <a:rPr lang="en-US" sz="2000" dirty="0"/>
              <a:t>Los </a:t>
            </a:r>
            <a:r>
              <a:rPr lang="en-US" sz="2000" dirty="0" err="1"/>
              <a:t>valores</a:t>
            </a:r>
            <a:r>
              <a:rPr lang="en-US" sz="2000" dirty="0"/>
              <a:t> de </a:t>
            </a:r>
            <a:r>
              <a:rPr lang="en-US" sz="2000" dirty="0" err="1"/>
              <a:t>preferencia</a:t>
            </a:r>
            <a:r>
              <a:rPr lang="en-US" sz="2000" dirty="0"/>
              <a:t> mas </a:t>
            </a:r>
            <a:r>
              <a:rPr lang="en-US" sz="2000" dirty="0" err="1"/>
              <a:t>bajos</a:t>
            </a:r>
            <a:r>
              <a:rPr lang="en-US" sz="2000" dirty="0"/>
              <a:t> son </a:t>
            </a:r>
            <a:r>
              <a:rPr lang="en-US" sz="2000" dirty="0" err="1"/>
              <a:t>preferidos</a:t>
            </a:r>
            <a:r>
              <a:rPr lang="en-US" sz="2000" dirty="0"/>
              <a:t> </a:t>
            </a:r>
            <a:r>
              <a:rPr lang="en-US" sz="2000" dirty="0" err="1"/>
              <a:t>sobre</a:t>
            </a:r>
            <a:r>
              <a:rPr lang="en-US" sz="2000" dirty="0"/>
              <a:t> los </a:t>
            </a:r>
            <a:r>
              <a:rPr lang="en-US" sz="2000" dirty="0" err="1"/>
              <a:t>valores</a:t>
            </a:r>
            <a:r>
              <a:rPr lang="en-US" sz="2000" dirty="0"/>
              <a:t> mas altos.</a:t>
            </a:r>
          </a:p>
        </p:txBody>
      </p:sp>
      <p:pic>
        <p:nvPicPr>
          <p:cNvPr id="8" name="Picture 7">
            <a:extLst>
              <a:ext uri="{FF2B5EF4-FFF2-40B4-BE49-F238E27FC236}">
                <a16:creationId xmlns:a16="http://schemas.microsoft.com/office/drawing/2014/main" id="{451D02BB-9979-4F5E-BC75-26AD14F76ACC}"/>
              </a:ext>
            </a:extLst>
          </p:cNvPr>
          <p:cNvPicPr>
            <a:picLocks noChangeAspect="1"/>
          </p:cNvPicPr>
          <p:nvPr/>
        </p:nvPicPr>
        <p:blipFill>
          <a:blip r:embed="rId3"/>
          <a:stretch>
            <a:fillRect/>
          </a:stretch>
        </p:blipFill>
        <p:spPr>
          <a:xfrm>
            <a:off x="893906" y="2336791"/>
            <a:ext cx="10404188" cy="4013209"/>
          </a:xfrm>
          <a:prstGeom prst="rect">
            <a:avLst/>
          </a:prstGeom>
        </p:spPr>
      </p:pic>
    </p:spTree>
    <p:extLst>
      <p:ext uri="{BB962C8B-B14F-4D97-AF65-F5344CB8AC3E}">
        <p14:creationId xmlns:p14="http://schemas.microsoft.com/office/powerpoint/2010/main" val="13970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Preferencia de Ruta</a:t>
            </a:r>
          </a:p>
          <a:p>
            <a:pPr lvl="1"/>
            <a:r>
              <a:rPr lang="en-US" sz="2000" dirty="0"/>
              <a:t>Los </a:t>
            </a:r>
            <a:r>
              <a:rPr lang="en-US" sz="2000" dirty="0" err="1"/>
              <a:t>valores</a:t>
            </a:r>
            <a:r>
              <a:rPr lang="en-US" sz="2000" dirty="0"/>
              <a:t> de </a:t>
            </a:r>
            <a:r>
              <a:rPr lang="en-US" sz="2000" dirty="0" err="1"/>
              <a:t>preferencia</a:t>
            </a:r>
            <a:r>
              <a:rPr lang="en-US" sz="2000" dirty="0"/>
              <a:t> mas </a:t>
            </a:r>
            <a:r>
              <a:rPr lang="en-US" sz="2000" dirty="0" err="1"/>
              <a:t>bajos</a:t>
            </a:r>
            <a:r>
              <a:rPr lang="en-US" sz="2000" dirty="0"/>
              <a:t> son </a:t>
            </a:r>
            <a:r>
              <a:rPr lang="en-US" sz="2000" dirty="0" err="1"/>
              <a:t>preferidos</a:t>
            </a:r>
            <a:r>
              <a:rPr lang="en-US" sz="2000" dirty="0"/>
              <a:t> </a:t>
            </a:r>
            <a:r>
              <a:rPr lang="en-US" sz="2000" dirty="0" err="1"/>
              <a:t>sobre</a:t>
            </a:r>
            <a:r>
              <a:rPr lang="en-US" sz="2000" dirty="0"/>
              <a:t> los </a:t>
            </a:r>
            <a:r>
              <a:rPr lang="en-US" sz="2000" dirty="0" err="1"/>
              <a:t>valores</a:t>
            </a:r>
            <a:r>
              <a:rPr lang="en-US" sz="2000" dirty="0"/>
              <a:t> mas altos.</a:t>
            </a:r>
          </a:p>
        </p:txBody>
      </p:sp>
      <p:pic>
        <p:nvPicPr>
          <p:cNvPr id="5" name="Picture 4">
            <a:extLst>
              <a:ext uri="{FF2B5EF4-FFF2-40B4-BE49-F238E27FC236}">
                <a16:creationId xmlns:a16="http://schemas.microsoft.com/office/drawing/2014/main" id="{CF166E49-6665-49C4-BE0C-AA3BBBFF7B50}"/>
              </a:ext>
            </a:extLst>
          </p:cNvPr>
          <p:cNvPicPr>
            <a:picLocks noChangeAspect="1"/>
          </p:cNvPicPr>
          <p:nvPr/>
        </p:nvPicPr>
        <p:blipFill>
          <a:blip r:embed="rId3"/>
          <a:stretch>
            <a:fillRect/>
          </a:stretch>
        </p:blipFill>
        <p:spPr>
          <a:xfrm>
            <a:off x="2085975" y="2488646"/>
            <a:ext cx="8535624" cy="3227204"/>
          </a:xfrm>
          <a:prstGeom prst="rect">
            <a:avLst/>
          </a:prstGeom>
        </p:spPr>
      </p:pic>
    </p:spTree>
    <p:extLst>
      <p:ext uri="{BB962C8B-B14F-4D97-AF65-F5344CB8AC3E}">
        <p14:creationId xmlns:p14="http://schemas.microsoft.com/office/powerpoint/2010/main" val="2063313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Preferencia de Ruta</a:t>
            </a:r>
          </a:p>
          <a:p>
            <a:pPr lvl="1"/>
            <a:r>
              <a:rPr lang="en-US" sz="2000" dirty="0"/>
              <a:t>Los </a:t>
            </a:r>
            <a:r>
              <a:rPr lang="en-US" sz="2000" dirty="0" err="1"/>
              <a:t>valores</a:t>
            </a:r>
            <a:r>
              <a:rPr lang="en-US" sz="2000" dirty="0"/>
              <a:t> de </a:t>
            </a:r>
            <a:r>
              <a:rPr lang="en-US" sz="2000" dirty="0" err="1"/>
              <a:t>preferencia</a:t>
            </a:r>
            <a:r>
              <a:rPr lang="en-US" sz="2000" dirty="0"/>
              <a:t> mas </a:t>
            </a:r>
            <a:r>
              <a:rPr lang="en-US" sz="2000" dirty="0" err="1"/>
              <a:t>bajos</a:t>
            </a:r>
            <a:r>
              <a:rPr lang="en-US" sz="2000" dirty="0"/>
              <a:t> son </a:t>
            </a:r>
            <a:r>
              <a:rPr lang="en-US" sz="2000" dirty="0" err="1"/>
              <a:t>preferidos</a:t>
            </a:r>
            <a:r>
              <a:rPr lang="en-US" sz="2000" dirty="0"/>
              <a:t> </a:t>
            </a:r>
            <a:r>
              <a:rPr lang="en-US" sz="2000" dirty="0" err="1"/>
              <a:t>sobre</a:t>
            </a:r>
            <a:r>
              <a:rPr lang="en-US" sz="2000" dirty="0"/>
              <a:t> los </a:t>
            </a:r>
            <a:r>
              <a:rPr lang="en-US" sz="2000" dirty="0" err="1"/>
              <a:t>valores</a:t>
            </a:r>
            <a:r>
              <a:rPr lang="en-US" sz="2000" dirty="0"/>
              <a:t> mas altos.</a:t>
            </a:r>
          </a:p>
          <a:p>
            <a:pPr lvl="1"/>
            <a:r>
              <a:rPr lang="en-US" sz="2000" dirty="0"/>
              <a:t>Las </a:t>
            </a:r>
            <a:r>
              <a:rPr lang="en-US" sz="2000" dirty="0" err="1"/>
              <a:t>rutas</a:t>
            </a:r>
            <a:r>
              <a:rPr lang="en-US" sz="2000" dirty="0"/>
              <a:t> </a:t>
            </a:r>
            <a:r>
              <a:rPr lang="en-US" sz="2000" dirty="0" err="1"/>
              <a:t>directas</a:t>
            </a:r>
            <a:r>
              <a:rPr lang="en-US" sz="2000" dirty="0"/>
              <a:t> y locales son </a:t>
            </a:r>
            <a:r>
              <a:rPr lang="en-US" sz="2000" dirty="0" err="1"/>
              <a:t>preferidas</a:t>
            </a:r>
            <a:r>
              <a:rPr lang="en-US" sz="2000" dirty="0"/>
              <a:t>, sin </a:t>
            </a:r>
            <a:r>
              <a:rPr lang="en-US" sz="2000" dirty="0" err="1"/>
              <a:t>importar</a:t>
            </a:r>
            <a:r>
              <a:rPr lang="en-US" sz="2000" dirty="0"/>
              <a:t> los </a:t>
            </a:r>
            <a:r>
              <a:rPr lang="en-US" sz="2000" dirty="0" err="1"/>
              <a:t>valores</a:t>
            </a:r>
            <a:r>
              <a:rPr lang="en-US" sz="2000" dirty="0"/>
              <a:t> </a:t>
            </a:r>
            <a:r>
              <a:rPr lang="en-US" sz="2000" dirty="0" err="1"/>
              <a:t>modificados</a:t>
            </a:r>
            <a:r>
              <a:rPr lang="en-US" sz="2000" dirty="0"/>
              <a:t> de las </a:t>
            </a:r>
            <a:r>
              <a:rPr lang="en-US" sz="2000" dirty="0" err="1"/>
              <a:t>preferencias</a:t>
            </a:r>
            <a:r>
              <a:rPr lang="en-US" sz="2000" dirty="0"/>
              <a:t> de </a:t>
            </a:r>
            <a:r>
              <a:rPr lang="en-US" sz="2000" dirty="0" err="1"/>
              <a:t>rutas</a:t>
            </a:r>
            <a:r>
              <a:rPr lang="en-US" sz="2000" dirty="0"/>
              <a:t>.</a:t>
            </a:r>
          </a:p>
        </p:txBody>
      </p:sp>
      <p:pic>
        <p:nvPicPr>
          <p:cNvPr id="5" name="Picture 4">
            <a:extLst>
              <a:ext uri="{FF2B5EF4-FFF2-40B4-BE49-F238E27FC236}">
                <a16:creationId xmlns:a16="http://schemas.microsoft.com/office/drawing/2014/main" id="{2A19ABF3-3F05-4639-A345-434B41B9C8CD}"/>
              </a:ext>
            </a:extLst>
          </p:cNvPr>
          <p:cNvPicPr>
            <a:picLocks noChangeAspect="1"/>
          </p:cNvPicPr>
          <p:nvPr/>
        </p:nvPicPr>
        <p:blipFill>
          <a:blip r:embed="rId3"/>
          <a:stretch>
            <a:fillRect/>
          </a:stretch>
        </p:blipFill>
        <p:spPr>
          <a:xfrm>
            <a:off x="2435251" y="2830950"/>
            <a:ext cx="7974953" cy="3364066"/>
          </a:xfrm>
          <a:prstGeom prst="rect">
            <a:avLst/>
          </a:prstGeom>
        </p:spPr>
      </p:pic>
    </p:spTree>
    <p:extLst>
      <p:ext uri="{BB962C8B-B14F-4D97-AF65-F5344CB8AC3E}">
        <p14:creationId xmlns:p14="http://schemas.microsoft.com/office/powerpoint/2010/main" val="390375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Preferencia de Ruta</a:t>
            </a:r>
          </a:p>
          <a:p>
            <a:pPr lvl="1"/>
            <a:r>
              <a:rPr lang="es-ES" sz="2000" dirty="0"/>
              <a:t>En caso de rutas de igual costo para el mismo destino, el proceso de protocolo de enrutamiento (</a:t>
            </a:r>
            <a:r>
              <a:rPr lang="es-ES" sz="2000" dirty="0" err="1"/>
              <a:t>rpd</a:t>
            </a:r>
            <a:r>
              <a:rPr lang="es-ES" sz="2000" dirty="0"/>
              <a:t>) selecciona aleatoriamente una de las rutas disponibles para equilibrar la carga, mientras mantiene el orden de los paquetes en caso de rutas iguales</a:t>
            </a:r>
            <a:endParaRPr lang="en-US" sz="2000" dirty="0"/>
          </a:p>
        </p:txBody>
      </p:sp>
      <p:pic>
        <p:nvPicPr>
          <p:cNvPr id="5" name="Picture 4">
            <a:extLst>
              <a:ext uri="{FF2B5EF4-FFF2-40B4-BE49-F238E27FC236}">
                <a16:creationId xmlns:a16="http://schemas.microsoft.com/office/drawing/2014/main" id="{112C7958-F3C1-4198-8419-02AD93A0D922}"/>
              </a:ext>
            </a:extLst>
          </p:cNvPr>
          <p:cNvPicPr>
            <a:picLocks noChangeAspect="1"/>
          </p:cNvPicPr>
          <p:nvPr/>
        </p:nvPicPr>
        <p:blipFill>
          <a:blip r:embed="rId3"/>
          <a:stretch>
            <a:fillRect/>
          </a:stretch>
        </p:blipFill>
        <p:spPr>
          <a:xfrm>
            <a:off x="855309" y="2903912"/>
            <a:ext cx="7257734" cy="3670038"/>
          </a:xfrm>
          <a:prstGeom prst="rect">
            <a:avLst/>
          </a:prstGeom>
        </p:spPr>
      </p:pic>
      <p:sp>
        <p:nvSpPr>
          <p:cNvPr id="8" name="TextBox 7">
            <a:extLst>
              <a:ext uri="{FF2B5EF4-FFF2-40B4-BE49-F238E27FC236}">
                <a16:creationId xmlns:a16="http://schemas.microsoft.com/office/drawing/2014/main" id="{00FA0898-7F2C-4091-BCC1-54B3C713D83A}"/>
              </a:ext>
            </a:extLst>
          </p:cNvPr>
          <p:cNvSpPr txBox="1"/>
          <p:nvPr/>
        </p:nvSpPr>
        <p:spPr>
          <a:xfrm>
            <a:off x="8514991" y="3119429"/>
            <a:ext cx="3223648" cy="2031325"/>
          </a:xfrm>
          <a:prstGeom prst="rect">
            <a:avLst/>
          </a:prstGeom>
          <a:solidFill>
            <a:srgbClr val="0097A4"/>
          </a:solidFill>
        </p:spPr>
        <p:txBody>
          <a:bodyPr wrap="square">
            <a:spAutoFit/>
          </a:bodyPr>
          <a:lstStyle/>
          <a:p>
            <a:r>
              <a:rPr lang="es-ES" dirty="0">
                <a:solidFill>
                  <a:schemeClr val="bg1"/>
                </a:solidFill>
                <a:cs typeface="Calibri"/>
              </a:rPr>
              <a:t>Si se desea, puede habilitar el equilibrio de carga por flujo en varias rutas de igual costo a través de la política de enrutamiento. El equilibrio de carga está fuera del alcance de este módulo.</a:t>
            </a:r>
            <a:endParaRPr lang="en-US" dirty="0">
              <a:solidFill>
                <a:schemeClr val="bg1"/>
              </a:solidFill>
            </a:endParaRPr>
          </a:p>
        </p:txBody>
      </p:sp>
    </p:spTree>
    <p:extLst>
      <p:ext uri="{BB962C8B-B14F-4D97-AF65-F5344CB8AC3E}">
        <p14:creationId xmlns:p14="http://schemas.microsoft.com/office/powerpoint/2010/main" val="1124541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pPr lvl="1"/>
            <a:r>
              <a:rPr lang="es-GT" dirty="0"/>
              <a:t>Utilice el comando show </a:t>
            </a:r>
            <a:r>
              <a:rPr lang="es-GT" dirty="0" err="1"/>
              <a:t>route</a:t>
            </a:r>
            <a:r>
              <a:rPr lang="es-GT" dirty="0"/>
              <a:t> para desplegar el contenido de la tabla de enrutamiento</a:t>
            </a:r>
            <a:endParaRPr lang="en-US" dirty="0"/>
          </a:p>
        </p:txBody>
      </p:sp>
      <p:pic>
        <p:nvPicPr>
          <p:cNvPr id="5" name="Picture 4">
            <a:extLst>
              <a:ext uri="{FF2B5EF4-FFF2-40B4-BE49-F238E27FC236}">
                <a16:creationId xmlns:a16="http://schemas.microsoft.com/office/drawing/2014/main" id="{A32F3803-AAD2-4D92-A598-31D562FECBAF}"/>
              </a:ext>
            </a:extLst>
          </p:cNvPr>
          <p:cNvPicPr>
            <a:picLocks noChangeAspect="1"/>
          </p:cNvPicPr>
          <p:nvPr/>
        </p:nvPicPr>
        <p:blipFill>
          <a:blip r:embed="rId3"/>
          <a:stretch>
            <a:fillRect/>
          </a:stretch>
        </p:blipFill>
        <p:spPr>
          <a:xfrm>
            <a:off x="1578071" y="2447624"/>
            <a:ext cx="9035857" cy="3902376"/>
          </a:xfrm>
          <a:prstGeom prst="rect">
            <a:avLst/>
          </a:prstGeom>
        </p:spPr>
      </p:pic>
    </p:spTree>
    <p:extLst>
      <p:ext uri="{BB962C8B-B14F-4D97-AF65-F5344CB8AC3E}">
        <p14:creationId xmlns:p14="http://schemas.microsoft.com/office/powerpoint/2010/main" val="362615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pPr lvl="1"/>
            <a:r>
              <a:rPr lang="es-GT" dirty="0"/>
              <a:t>Utilice el comando show </a:t>
            </a:r>
            <a:r>
              <a:rPr lang="es-GT" dirty="0" err="1"/>
              <a:t>route</a:t>
            </a:r>
            <a:r>
              <a:rPr lang="es-GT" dirty="0"/>
              <a:t> para desplegar el contenido de la tabla de enrutamiento</a:t>
            </a:r>
            <a:endParaRPr lang="en-US" dirty="0"/>
          </a:p>
        </p:txBody>
      </p:sp>
      <p:pic>
        <p:nvPicPr>
          <p:cNvPr id="6" name="Picture 5">
            <a:extLst>
              <a:ext uri="{FF2B5EF4-FFF2-40B4-BE49-F238E27FC236}">
                <a16:creationId xmlns:a16="http://schemas.microsoft.com/office/drawing/2014/main" id="{03B10043-9086-4EC7-9D63-5D8D3B3234AA}"/>
              </a:ext>
            </a:extLst>
          </p:cNvPr>
          <p:cNvPicPr>
            <a:picLocks noChangeAspect="1"/>
          </p:cNvPicPr>
          <p:nvPr/>
        </p:nvPicPr>
        <p:blipFill>
          <a:blip r:embed="rId3"/>
          <a:stretch>
            <a:fillRect/>
          </a:stretch>
        </p:blipFill>
        <p:spPr>
          <a:xfrm>
            <a:off x="1484631" y="2466743"/>
            <a:ext cx="9222737" cy="3883257"/>
          </a:xfrm>
          <a:prstGeom prst="rect">
            <a:avLst/>
          </a:prstGeom>
        </p:spPr>
      </p:pic>
    </p:spTree>
    <p:extLst>
      <p:ext uri="{BB962C8B-B14F-4D97-AF65-F5344CB8AC3E}">
        <p14:creationId xmlns:p14="http://schemas.microsoft.com/office/powerpoint/2010/main" val="1646943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pPr lvl="1"/>
            <a:r>
              <a:rPr lang="es-GT" dirty="0"/>
              <a:t>Utilice el comando show </a:t>
            </a:r>
            <a:r>
              <a:rPr lang="es-GT" dirty="0" err="1"/>
              <a:t>route</a:t>
            </a:r>
            <a:r>
              <a:rPr lang="es-GT" dirty="0"/>
              <a:t> para desplegar el contenido de la tabla de enrutamiento</a:t>
            </a:r>
            <a:endParaRPr lang="en-US" dirty="0"/>
          </a:p>
        </p:txBody>
      </p:sp>
      <p:pic>
        <p:nvPicPr>
          <p:cNvPr id="5" name="Picture 4">
            <a:extLst>
              <a:ext uri="{FF2B5EF4-FFF2-40B4-BE49-F238E27FC236}">
                <a16:creationId xmlns:a16="http://schemas.microsoft.com/office/drawing/2014/main" id="{6EB5D3A1-CC62-481A-B177-CA5CD115E6E5}"/>
              </a:ext>
            </a:extLst>
          </p:cNvPr>
          <p:cNvPicPr>
            <a:picLocks noChangeAspect="1"/>
          </p:cNvPicPr>
          <p:nvPr/>
        </p:nvPicPr>
        <p:blipFill>
          <a:blip r:embed="rId3"/>
          <a:stretch>
            <a:fillRect/>
          </a:stretch>
        </p:blipFill>
        <p:spPr>
          <a:xfrm>
            <a:off x="1407066" y="2535644"/>
            <a:ext cx="9515409" cy="4038306"/>
          </a:xfrm>
          <a:prstGeom prst="rect">
            <a:avLst/>
          </a:prstGeom>
        </p:spPr>
      </p:pic>
    </p:spTree>
    <p:extLst>
      <p:ext uri="{BB962C8B-B14F-4D97-AF65-F5344CB8AC3E}">
        <p14:creationId xmlns:p14="http://schemas.microsoft.com/office/powerpoint/2010/main" val="285575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Conceptos básicos de </a:t>
            </a:r>
            <a:r>
              <a:rPr lang="es-ES" dirty="0" err="1"/>
              <a:t>routing</a:t>
            </a:r>
            <a:endParaRPr lang="es-ES"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Explicar los conceptos básicos de </a:t>
            </a:r>
            <a:r>
              <a:rPr lang="es-ES" dirty="0" err="1"/>
              <a:t>routing</a:t>
            </a:r>
            <a:endParaRPr lang="es-ES" dirty="0"/>
          </a:p>
        </p:txBody>
      </p:sp>
    </p:spTree>
    <p:extLst>
      <p:ext uri="{BB962C8B-B14F-4D97-AF65-F5344CB8AC3E}">
        <p14:creationId xmlns:p14="http://schemas.microsoft.com/office/powerpoint/2010/main" val="240627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pPr lvl="1"/>
            <a:r>
              <a:rPr lang="es-GT" dirty="0"/>
              <a:t>Utilice el comando show </a:t>
            </a:r>
            <a:r>
              <a:rPr lang="es-GT" dirty="0" err="1"/>
              <a:t>route</a:t>
            </a:r>
            <a:r>
              <a:rPr lang="es-GT" dirty="0"/>
              <a:t> para desplegar el contenido de la tabla de enrutamiento</a:t>
            </a:r>
            <a:endParaRPr lang="en-US" dirty="0"/>
          </a:p>
        </p:txBody>
      </p:sp>
      <p:pic>
        <p:nvPicPr>
          <p:cNvPr id="6" name="Picture 5">
            <a:extLst>
              <a:ext uri="{FF2B5EF4-FFF2-40B4-BE49-F238E27FC236}">
                <a16:creationId xmlns:a16="http://schemas.microsoft.com/office/drawing/2014/main" id="{9BEAB920-34D7-426B-87BE-9E2A96E1240F}"/>
              </a:ext>
            </a:extLst>
          </p:cNvPr>
          <p:cNvPicPr>
            <a:picLocks noChangeAspect="1"/>
          </p:cNvPicPr>
          <p:nvPr/>
        </p:nvPicPr>
        <p:blipFill>
          <a:blip r:embed="rId3"/>
          <a:stretch>
            <a:fillRect/>
          </a:stretch>
        </p:blipFill>
        <p:spPr>
          <a:xfrm>
            <a:off x="1514657" y="2398299"/>
            <a:ext cx="9300227" cy="3951701"/>
          </a:xfrm>
          <a:prstGeom prst="rect">
            <a:avLst/>
          </a:prstGeom>
        </p:spPr>
      </p:pic>
    </p:spTree>
    <p:extLst>
      <p:ext uri="{BB962C8B-B14F-4D97-AF65-F5344CB8AC3E}">
        <p14:creationId xmlns:p14="http://schemas.microsoft.com/office/powerpoint/2010/main" val="401407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pPr lvl="1"/>
            <a:r>
              <a:rPr lang="es-GT" dirty="0"/>
              <a:t>Utilice el comando show </a:t>
            </a:r>
            <a:r>
              <a:rPr lang="es-GT" dirty="0" err="1"/>
              <a:t>route</a:t>
            </a:r>
            <a:r>
              <a:rPr lang="es-GT" dirty="0"/>
              <a:t> para desplegar el contenido de la tabla de enrutamiento</a:t>
            </a:r>
            <a:endParaRPr lang="en-US" dirty="0"/>
          </a:p>
        </p:txBody>
      </p:sp>
      <p:pic>
        <p:nvPicPr>
          <p:cNvPr id="5" name="Picture 4">
            <a:extLst>
              <a:ext uri="{FF2B5EF4-FFF2-40B4-BE49-F238E27FC236}">
                <a16:creationId xmlns:a16="http://schemas.microsoft.com/office/drawing/2014/main" id="{B341F76F-6C75-4A7D-BAAD-83F1D326C8D8}"/>
              </a:ext>
            </a:extLst>
          </p:cNvPr>
          <p:cNvPicPr>
            <a:picLocks noChangeAspect="1"/>
          </p:cNvPicPr>
          <p:nvPr/>
        </p:nvPicPr>
        <p:blipFill>
          <a:blip r:embed="rId3"/>
          <a:stretch>
            <a:fillRect/>
          </a:stretch>
        </p:blipFill>
        <p:spPr>
          <a:xfrm>
            <a:off x="1107543" y="2368194"/>
            <a:ext cx="10114456" cy="4205756"/>
          </a:xfrm>
          <a:prstGeom prst="rect">
            <a:avLst/>
          </a:prstGeom>
        </p:spPr>
      </p:pic>
    </p:spTree>
    <p:extLst>
      <p:ext uri="{BB962C8B-B14F-4D97-AF65-F5344CB8AC3E}">
        <p14:creationId xmlns:p14="http://schemas.microsoft.com/office/powerpoint/2010/main" val="173614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pPr lvl="1"/>
            <a:r>
              <a:rPr lang="es-GT" dirty="0"/>
              <a:t>Utilice el comando show </a:t>
            </a:r>
            <a:r>
              <a:rPr lang="es-GT" dirty="0" err="1"/>
              <a:t>route</a:t>
            </a:r>
            <a:r>
              <a:rPr lang="es-GT" dirty="0"/>
              <a:t> para desplegar el contenido de la tabla de enrutamiento</a:t>
            </a:r>
            <a:endParaRPr lang="en-US" dirty="0"/>
          </a:p>
        </p:txBody>
      </p:sp>
      <p:pic>
        <p:nvPicPr>
          <p:cNvPr id="8" name="Picture 7">
            <a:extLst>
              <a:ext uri="{FF2B5EF4-FFF2-40B4-BE49-F238E27FC236}">
                <a16:creationId xmlns:a16="http://schemas.microsoft.com/office/drawing/2014/main" id="{014FEC83-9434-4FB9-A11B-6707A82803E6}"/>
              </a:ext>
            </a:extLst>
          </p:cNvPr>
          <p:cNvPicPr>
            <a:picLocks noChangeAspect="1"/>
          </p:cNvPicPr>
          <p:nvPr/>
        </p:nvPicPr>
        <p:blipFill>
          <a:blip r:embed="rId3"/>
          <a:stretch>
            <a:fillRect/>
          </a:stretch>
        </p:blipFill>
        <p:spPr>
          <a:xfrm>
            <a:off x="1287349" y="2302337"/>
            <a:ext cx="9617302" cy="4271613"/>
          </a:xfrm>
          <a:prstGeom prst="rect">
            <a:avLst/>
          </a:prstGeom>
        </p:spPr>
      </p:pic>
    </p:spTree>
    <p:extLst>
      <p:ext uri="{BB962C8B-B14F-4D97-AF65-F5344CB8AC3E}">
        <p14:creationId xmlns:p14="http://schemas.microsoft.com/office/powerpoint/2010/main" val="2726406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enrutamiento</a:t>
            </a:r>
          </a:p>
          <a:p>
            <a:endParaRPr lang="en-US" dirty="0"/>
          </a:p>
        </p:txBody>
      </p:sp>
      <p:pic>
        <p:nvPicPr>
          <p:cNvPr id="8" name="Picture 7">
            <a:extLst>
              <a:ext uri="{FF2B5EF4-FFF2-40B4-BE49-F238E27FC236}">
                <a16:creationId xmlns:a16="http://schemas.microsoft.com/office/drawing/2014/main" id="{DBC4CE38-D319-48B1-95D8-7DED349FB570}"/>
              </a:ext>
            </a:extLst>
          </p:cNvPr>
          <p:cNvPicPr>
            <a:picLocks noChangeAspect="1"/>
          </p:cNvPicPr>
          <p:nvPr/>
        </p:nvPicPr>
        <p:blipFill>
          <a:blip r:embed="rId3"/>
          <a:stretch>
            <a:fillRect/>
          </a:stretch>
        </p:blipFill>
        <p:spPr>
          <a:xfrm>
            <a:off x="1504260" y="2437587"/>
            <a:ext cx="9183480" cy="2744014"/>
          </a:xfrm>
          <a:prstGeom prst="rect">
            <a:avLst/>
          </a:prstGeom>
        </p:spPr>
      </p:pic>
    </p:spTree>
    <p:extLst>
      <p:ext uri="{BB962C8B-B14F-4D97-AF65-F5344CB8AC3E}">
        <p14:creationId xmlns:p14="http://schemas.microsoft.com/office/powerpoint/2010/main" val="77138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n-US" dirty="0"/>
              <a:t>La </a:t>
            </a:r>
            <a:r>
              <a:rPr lang="en-US" dirty="0" err="1"/>
              <a:t>tabla</a:t>
            </a:r>
            <a:r>
              <a:rPr lang="en-US" dirty="0"/>
              <a:t> de </a:t>
            </a:r>
            <a:r>
              <a:rPr lang="en-US" dirty="0" err="1"/>
              <a:t>reenv</a:t>
            </a:r>
            <a:r>
              <a:rPr lang="es-GT" dirty="0" err="1"/>
              <a:t>ío</a:t>
            </a:r>
            <a:endParaRPr lang="es-GT" dirty="0"/>
          </a:p>
          <a:p>
            <a:pPr lvl="1"/>
            <a:r>
              <a:rPr lang="es-ES" dirty="0"/>
              <a:t>Almacena solo las mejores rutas a un destino en particular</a:t>
            </a:r>
          </a:p>
          <a:p>
            <a:pPr lvl="2"/>
            <a:r>
              <a:rPr lang="es-ES" dirty="0"/>
              <a:t>El contenido incluye los prefijos de destino y las interfaces salientes asociadas</a:t>
            </a:r>
          </a:p>
          <a:p>
            <a:pPr lvl="2"/>
            <a:r>
              <a:rPr lang="es-ES" dirty="0"/>
              <a:t>El </a:t>
            </a:r>
            <a:r>
              <a:rPr lang="es-ES" dirty="0" err="1"/>
              <a:t>kernel</a:t>
            </a:r>
            <a:r>
              <a:rPr lang="es-ES" dirty="0"/>
              <a:t> de Junos OS copia la tabla de reenvío al motor de reenvío de paquetes</a:t>
            </a:r>
            <a:endParaRPr lang="en-US" dirty="0"/>
          </a:p>
        </p:txBody>
      </p:sp>
      <p:pic>
        <p:nvPicPr>
          <p:cNvPr id="5" name="Picture 4">
            <a:extLst>
              <a:ext uri="{FF2B5EF4-FFF2-40B4-BE49-F238E27FC236}">
                <a16:creationId xmlns:a16="http://schemas.microsoft.com/office/drawing/2014/main" id="{5284B88A-1874-4536-9160-CB4DD76867D8}"/>
              </a:ext>
            </a:extLst>
          </p:cNvPr>
          <p:cNvPicPr>
            <a:picLocks noChangeAspect="1"/>
          </p:cNvPicPr>
          <p:nvPr/>
        </p:nvPicPr>
        <p:blipFill>
          <a:blip r:embed="rId3"/>
          <a:stretch>
            <a:fillRect/>
          </a:stretch>
        </p:blipFill>
        <p:spPr>
          <a:xfrm>
            <a:off x="1240848" y="2969285"/>
            <a:ext cx="9710304" cy="3380715"/>
          </a:xfrm>
          <a:prstGeom prst="rect">
            <a:avLst/>
          </a:prstGeom>
        </p:spPr>
      </p:pic>
    </p:spTree>
    <p:extLst>
      <p:ext uri="{BB962C8B-B14F-4D97-AF65-F5344CB8AC3E}">
        <p14:creationId xmlns:p14="http://schemas.microsoft.com/office/powerpoint/2010/main" val="2478518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a:t>
            </a:r>
            <a:r>
              <a:rPr lang="es-GT" dirty="0" err="1"/>
              <a:t>reenvio</a:t>
            </a:r>
            <a:endParaRPr lang="es-GT" dirty="0"/>
          </a:p>
          <a:p>
            <a:pPr lvl="1"/>
            <a:r>
              <a:rPr lang="es-GT" sz="2000" dirty="0"/>
              <a:t>Utilice el comando </a:t>
            </a:r>
            <a:r>
              <a:rPr lang="es-GT" sz="2000" b="1" dirty="0">
                <a:latin typeface="Consolas" panose="020B0609020204030204" pitchFamily="49" charset="0"/>
              </a:rPr>
              <a:t>show </a:t>
            </a:r>
            <a:r>
              <a:rPr lang="es-GT" sz="2000" b="1" dirty="0" err="1">
                <a:latin typeface="Consolas" panose="020B0609020204030204" pitchFamily="49" charset="0"/>
              </a:rPr>
              <a:t>route</a:t>
            </a:r>
            <a:r>
              <a:rPr lang="es-GT" sz="2000" b="1" dirty="0">
                <a:latin typeface="Consolas" panose="020B0609020204030204" pitchFamily="49" charset="0"/>
              </a:rPr>
              <a:t> </a:t>
            </a:r>
            <a:r>
              <a:rPr lang="es-GT" sz="2000" b="1" dirty="0" err="1">
                <a:latin typeface="Consolas" panose="020B0609020204030204" pitchFamily="49" charset="0"/>
              </a:rPr>
              <a:t>forwarding</a:t>
            </a:r>
            <a:r>
              <a:rPr lang="es-GT" sz="2000" b="1" dirty="0">
                <a:latin typeface="Consolas" panose="020B0609020204030204" pitchFamily="49" charset="0"/>
              </a:rPr>
              <a:t>-table </a:t>
            </a:r>
            <a:r>
              <a:rPr lang="es-GT" sz="2000" dirty="0"/>
              <a:t>para desplegar el contenido de la tabla de reenvío</a:t>
            </a:r>
            <a:r>
              <a:rPr lang="es-GT" dirty="0"/>
              <a:t>.</a:t>
            </a:r>
            <a:endParaRPr lang="en-US" dirty="0"/>
          </a:p>
        </p:txBody>
      </p:sp>
      <p:pic>
        <p:nvPicPr>
          <p:cNvPr id="5" name="Picture 4">
            <a:extLst>
              <a:ext uri="{FF2B5EF4-FFF2-40B4-BE49-F238E27FC236}">
                <a16:creationId xmlns:a16="http://schemas.microsoft.com/office/drawing/2014/main" id="{95F448E5-2581-4BC5-AB65-A32FE26A9E96}"/>
              </a:ext>
            </a:extLst>
          </p:cNvPr>
          <p:cNvPicPr>
            <a:picLocks noChangeAspect="1"/>
          </p:cNvPicPr>
          <p:nvPr/>
        </p:nvPicPr>
        <p:blipFill>
          <a:blip r:embed="rId3"/>
          <a:stretch>
            <a:fillRect/>
          </a:stretch>
        </p:blipFill>
        <p:spPr>
          <a:xfrm>
            <a:off x="1537681" y="2521890"/>
            <a:ext cx="8796138" cy="3698954"/>
          </a:xfrm>
          <a:prstGeom prst="rect">
            <a:avLst/>
          </a:prstGeom>
        </p:spPr>
      </p:pic>
    </p:spTree>
    <p:extLst>
      <p:ext uri="{BB962C8B-B14F-4D97-AF65-F5344CB8AC3E}">
        <p14:creationId xmlns:p14="http://schemas.microsoft.com/office/powerpoint/2010/main" val="337443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a:t>
            </a:r>
            <a:r>
              <a:rPr lang="es-GT" dirty="0" err="1"/>
              <a:t>reenvio</a:t>
            </a:r>
            <a:endParaRPr lang="es-GT" dirty="0"/>
          </a:p>
          <a:p>
            <a:pPr lvl="1"/>
            <a:r>
              <a:rPr lang="es-GT" sz="2000" dirty="0"/>
              <a:t>Utilice el comando </a:t>
            </a:r>
            <a:r>
              <a:rPr lang="es-GT" sz="2000" b="1" dirty="0">
                <a:latin typeface="Consolas" panose="020B0609020204030204" pitchFamily="49" charset="0"/>
              </a:rPr>
              <a:t>show </a:t>
            </a:r>
            <a:r>
              <a:rPr lang="es-GT" sz="2000" b="1" dirty="0" err="1">
                <a:latin typeface="Consolas" panose="020B0609020204030204" pitchFamily="49" charset="0"/>
              </a:rPr>
              <a:t>route</a:t>
            </a:r>
            <a:r>
              <a:rPr lang="es-GT" sz="2000" b="1" dirty="0">
                <a:latin typeface="Consolas" panose="020B0609020204030204" pitchFamily="49" charset="0"/>
              </a:rPr>
              <a:t> </a:t>
            </a:r>
            <a:r>
              <a:rPr lang="es-GT" sz="2000" b="1" dirty="0" err="1">
                <a:latin typeface="Consolas" panose="020B0609020204030204" pitchFamily="49" charset="0"/>
              </a:rPr>
              <a:t>forwarding</a:t>
            </a:r>
            <a:r>
              <a:rPr lang="es-GT" sz="2000" b="1" dirty="0">
                <a:latin typeface="Consolas" panose="020B0609020204030204" pitchFamily="49" charset="0"/>
              </a:rPr>
              <a:t>-table </a:t>
            </a:r>
            <a:r>
              <a:rPr lang="es-GT" sz="2000" dirty="0"/>
              <a:t>para desplegar el contenido de la tabla de reenvío.</a:t>
            </a:r>
          </a:p>
          <a:p>
            <a:pPr lvl="2"/>
            <a:r>
              <a:rPr lang="es-ES" dirty="0"/>
              <a:t>La entrada de reenvío </a:t>
            </a:r>
            <a:r>
              <a:rPr lang="es-ES" dirty="0">
                <a:latin typeface="Consolas" panose="020B0609020204030204" pitchFamily="49" charset="0"/>
              </a:rPr>
              <a:t>default</a:t>
            </a:r>
            <a:r>
              <a:rPr lang="es-ES" dirty="0"/>
              <a:t> coincide con todos los paquetes cuando no existe ninguna otra entrada coincidente</a:t>
            </a:r>
            <a:endParaRPr lang="en-US" dirty="0"/>
          </a:p>
        </p:txBody>
      </p:sp>
      <p:pic>
        <p:nvPicPr>
          <p:cNvPr id="6" name="Picture 5">
            <a:extLst>
              <a:ext uri="{FF2B5EF4-FFF2-40B4-BE49-F238E27FC236}">
                <a16:creationId xmlns:a16="http://schemas.microsoft.com/office/drawing/2014/main" id="{CE3BA7B4-C4A0-4CE9-B808-83F93AEBDDEA}"/>
              </a:ext>
            </a:extLst>
          </p:cNvPr>
          <p:cNvPicPr>
            <a:picLocks noChangeAspect="1"/>
          </p:cNvPicPr>
          <p:nvPr/>
        </p:nvPicPr>
        <p:blipFill>
          <a:blip r:embed="rId3"/>
          <a:stretch>
            <a:fillRect/>
          </a:stretch>
        </p:blipFill>
        <p:spPr>
          <a:xfrm>
            <a:off x="652788" y="3054708"/>
            <a:ext cx="10565924" cy="3724936"/>
          </a:xfrm>
          <a:prstGeom prst="rect">
            <a:avLst/>
          </a:prstGeom>
        </p:spPr>
      </p:pic>
    </p:spTree>
    <p:extLst>
      <p:ext uri="{BB962C8B-B14F-4D97-AF65-F5344CB8AC3E}">
        <p14:creationId xmlns:p14="http://schemas.microsoft.com/office/powerpoint/2010/main" val="1856740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a:t>
            </a:r>
            <a:r>
              <a:rPr lang="es-GT" dirty="0" err="1"/>
              <a:t>reenvio</a:t>
            </a:r>
            <a:endParaRPr lang="es-GT" dirty="0"/>
          </a:p>
          <a:p>
            <a:pPr lvl="1"/>
            <a:r>
              <a:rPr lang="es-GT" sz="2000" dirty="0"/>
              <a:t>Utilice el comando </a:t>
            </a:r>
            <a:r>
              <a:rPr lang="es-GT" sz="2000" b="1" dirty="0">
                <a:latin typeface="Consolas" panose="020B0609020204030204" pitchFamily="49" charset="0"/>
              </a:rPr>
              <a:t>show </a:t>
            </a:r>
            <a:r>
              <a:rPr lang="es-GT" sz="2000" b="1" dirty="0" err="1">
                <a:latin typeface="Consolas" panose="020B0609020204030204" pitchFamily="49" charset="0"/>
              </a:rPr>
              <a:t>route</a:t>
            </a:r>
            <a:r>
              <a:rPr lang="es-GT" sz="2000" b="1" dirty="0">
                <a:latin typeface="Consolas" panose="020B0609020204030204" pitchFamily="49" charset="0"/>
              </a:rPr>
              <a:t> </a:t>
            </a:r>
            <a:r>
              <a:rPr lang="es-GT" sz="2000" b="1" dirty="0" err="1">
                <a:latin typeface="Consolas" panose="020B0609020204030204" pitchFamily="49" charset="0"/>
              </a:rPr>
              <a:t>forwarding</a:t>
            </a:r>
            <a:r>
              <a:rPr lang="es-GT" sz="2000" b="1" dirty="0">
                <a:latin typeface="Consolas" panose="020B0609020204030204" pitchFamily="49" charset="0"/>
              </a:rPr>
              <a:t>-table </a:t>
            </a:r>
            <a:r>
              <a:rPr lang="es-GT" sz="2000" dirty="0"/>
              <a:t>para desplegar el contenido de la tabla de reenvío</a:t>
            </a:r>
            <a:r>
              <a:rPr lang="es-GT" dirty="0"/>
              <a:t>.</a:t>
            </a:r>
          </a:p>
          <a:p>
            <a:pPr lvl="2"/>
            <a:r>
              <a:rPr lang="es-ES" dirty="0"/>
              <a:t>Cuando un paquete coincide con la entrada de reenvío predeterminada, se envía al remitente un mensaje de destino inalcanzable del Protocolo de mensajes de control de Internet (ICMP)</a:t>
            </a:r>
            <a:endParaRPr lang="en-US" dirty="0"/>
          </a:p>
        </p:txBody>
      </p:sp>
      <p:pic>
        <p:nvPicPr>
          <p:cNvPr id="5" name="Picture 4">
            <a:extLst>
              <a:ext uri="{FF2B5EF4-FFF2-40B4-BE49-F238E27FC236}">
                <a16:creationId xmlns:a16="http://schemas.microsoft.com/office/drawing/2014/main" id="{8ECA0103-F389-4EB1-A093-582B0EE44EB9}"/>
              </a:ext>
            </a:extLst>
          </p:cNvPr>
          <p:cNvPicPr>
            <a:picLocks noChangeAspect="1"/>
          </p:cNvPicPr>
          <p:nvPr/>
        </p:nvPicPr>
        <p:blipFill>
          <a:blip r:embed="rId3"/>
          <a:stretch>
            <a:fillRect/>
          </a:stretch>
        </p:blipFill>
        <p:spPr>
          <a:xfrm>
            <a:off x="879230" y="3245026"/>
            <a:ext cx="10113039" cy="3328924"/>
          </a:xfrm>
          <a:prstGeom prst="rect">
            <a:avLst/>
          </a:prstGeom>
        </p:spPr>
      </p:pic>
    </p:spTree>
    <p:extLst>
      <p:ext uri="{BB962C8B-B14F-4D97-AF65-F5344CB8AC3E}">
        <p14:creationId xmlns:p14="http://schemas.microsoft.com/office/powerpoint/2010/main" val="270645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Visualizando la tabla de </a:t>
            </a:r>
            <a:r>
              <a:rPr lang="es-GT" dirty="0" err="1"/>
              <a:t>reenvio</a:t>
            </a:r>
            <a:endParaRPr lang="es-GT" dirty="0"/>
          </a:p>
        </p:txBody>
      </p:sp>
      <p:pic>
        <p:nvPicPr>
          <p:cNvPr id="5" name="Picture 4">
            <a:extLst>
              <a:ext uri="{FF2B5EF4-FFF2-40B4-BE49-F238E27FC236}">
                <a16:creationId xmlns:a16="http://schemas.microsoft.com/office/drawing/2014/main" id="{ABFA284F-6800-4998-82CE-E26A10C23ABE}"/>
              </a:ext>
            </a:extLst>
          </p:cNvPr>
          <p:cNvPicPr>
            <a:picLocks noChangeAspect="1"/>
          </p:cNvPicPr>
          <p:nvPr/>
        </p:nvPicPr>
        <p:blipFill>
          <a:blip r:embed="rId3"/>
          <a:stretch>
            <a:fillRect/>
          </a:stretch>
        </p:blipFill>
        <p:spPr>
          <a:xfrm>
            <a:off x="1500601" y="1877275"/>
            <a:ext cx="9190798" cy="4696675"/>
          </a:xfrm>
          <a:prstGeom prst="rect">
            <a:avLst/>
          </a:prstGeom>
        </p:spPr>
      </p:pic>
    </p:spTree>
    <p:extLst>
      <p:ext uri="{BB962C8B-B14F-4D97-AF65-F5344CB8AC3E}">
        <p14:creationId xmlns:p14="http://schemas.microsoft.com/office/powerpoint/2010/main" val="342729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Determinando el Siguiente Salto</a:t>
            </a:r>
          </a:p>
          <a:p>
            <a:pPr lvl="1"/>
            <a:r>
              <a:rPr lang="es-ES" sz="2000" dirty="0"/>
              <a:t>El dispositivo compara los paquetes entrantes con las entradas de la tabla de reenvío para determinar el próximo salto adecuado</a:t>
            </a:r>
          </a:p>
          <a:p>
            <a:pPr lvl="2"/>
            <a:r>
              <a:rPr lang="es-ES" dirty="0"/>
              <a:t>Los paquetes para dispositivos locales se procesan localmente</a:t>
            </a:r>
          </a:p>
          <a:p>
            <a:pPr lvl="2"/>
            <a:r>
              <a:rPr lang="es-ES" dirty="0"/>
              <a:t>Los paquetes para dispositivos remotos se reenvían a través de la interfaz de siguiente salto</a:t>
            </a:r>
          </a:p>
          <a:p>
            <a:pPr lvl="2"/>
            <a:r>
              <a:rPr lang="es-ES" dirty="0"/>
              <a:t>Si existen múltiples coincidencias, utiliza la entrada más específica (coincidencia de prefijo más larga) para reenviar paquetes hacia el destino</a:t>
            </a:r>
          </a:p>
          <a:p>
            <a:pPr lvl="2"/>
            <a:r>
              <a:rPr lang="es-ES" dirty="0"/>
              <a:t>Si no existe ninguna entrada que coincida, envía una notificación de destino inalcanzable al dispositivo de origen</a:t>
            </a:r>
            <a:endParaRPr lang="en-US" dirty="0"/>
          </a:p>
        </p:txBody>
      </p:sp>
      <p:pic>
        <p:nvPicPr>
          <p:cNvPr id="5" name="Picture 4">
            <a:extLst>
              <a:ext uri="{FF2B5EF4-FFF2-40B4-BE49-F238E27FC236}">
                <a16:creationId xmlns:a16="http://schemas.microsoft.com/office/drawing/2014/main" id="{41CC1822-179E-4236-AFC9-D6D912E29A59}"/>
              </a:ext>
            </a:extLst>
          </p:cNvPr>
          <p:cNvPicPr>
            <a:picLocks noChangeAspect="1"/>
          </p:cNvPicPr>
          <p:nvPr/>
        </p:nvPicPr>
        <p:blipFill>
          <a:blip r:embed="rId3"/>
          <a:stretch>
            <a:fillRect/>
          </a:stretch>
        </p:blipFill>
        <p:spPr>
          <a:xfrm>
            <a:off x="924332" y="4339602"/>
            <a:ext cx="10480878" cy="2010398"/>
          </a:xfrm>
          <a:prstGeom prst="rect">
            <a:avLst/>
          </a:prstGeom>
        </p:spPr>
      </p:pic>
    </p:spTree>
    <p:extLst>
      <p:ext uri="{BB962C8B-B14F-4D97-AF65-F5344CB8AC3E}">
        <p14:creationId xmlns:p14="http://schemas.microsoft.com/office/powerpoint/2010/main" val="405969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Que es el </a:t>
            </a:r>
            <a:r>
              <a:rPr lang="es-GT" dirty="0" err="1"/>
              <a:t>Routing</a:t>
            </a:r>
            <a:r>
              <a:rPr lang="es-GT" dirty="0"/>
              <a:t> (Enrutamiento)?</a:t>
            </a:r>
          </a:p>
          <a:p>
            <a:pPr lvl="1"/>
            <a:r>
              <a:rPr lang="es-GT" dirty="0"/>
              <a:t>Es el proceso de mover datos entre redes de capa 3</a:t>
            </a:r>
            <a:endParaRPr lang="en-US" dirty="0"/>
          </a:p>
        </p:txBody>
      </p:sp>
      <p:pic>
        <p:nvPicPr>
          <p:cNvPr id="8" name="Picture 7">
            <a:extLst>
              <a:ext uri="{FF2B5EF4-FFF2-40B4-BE49-F238E27FC236}">
                <a16:creationId xmlns:a16="http://schemas.microsoft.com/office/drawing/2014/main" id="{441B8C7C-3C94-4300-8F50-C15298396FB3}"/>
              </a:ext>
            </a:extLst>
          </p:cNvPr>
          <p:cNvPicPr>
            <a:picLocks noChangeAspect="1"/>
          </p:cNvPicPr>
          <p:nvPr/>
        </p:nvPicPr>
        <p:blipFill>
          <a:blip r:embed="rId3"/>
          <a:stretch>
            <a:fillRect/>
          </a:stretch>
        </p:blipFill>
        <p:spPr>
          <a:xfrm>
            <a:off x="2599969" y="2434924"/>
            <a:ext cx="6992061" cy="3915076"/>
          </a:xfrm>
          <a:prstGeom prst="rect">
            <a:avLst/>
          </a:prstGeom>
        </p:spPr>
      </p:pic>
    </p:spTree>
    <p:extLst>
      <p:ext uri="{BB962C8B-B14F-4D97-AF65-F5344CB8AC3E}">
        <p14:creationId xmlns:p14="http://schemas.microsoft.com/office/powerpoint/2010/main" val="260463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Refresque su comprensión</a:t>
            </a:r>
          </a:p>
          <a:p>
            <a:pPr lvl="1"/>
            <a:r>
              <a:rPr lang="es-ES" sz="2000" dirty="0"/>
              <a:t>Utilice la siguiente tabla de reenvío para determinar la interfaz de siguiente salto para los paquetes destinados a 172.19.52.101, 172.19.52.21 y 172.25.100.27:</a:t>
            </a:r>
            <a:endParaRPr lang="en-US" sz="2000" dirty="0"/>
          </a:p>
        </p:txBody>
      </p:sp>
      <p:pic>
        <p:nvPicPr>
          <p:cNvPr id="5" name="Picture 4">
            <a:extLst>
              <a:ext uri="{FF2B5EF4-FFF2-40B4-BE49-F238E27FC236}">
                <a16:creationId xmlns:a16="http://schemas.microsoft.com/office/drawing/2014/main" id="{4CD7D940-3020-4339-BEF3-4F8D04BDA93A}"/>
              </a:ext>
            </a:extLst>
          </p:cNvPr>
          <p:cNvPicPr>
            <a:picLocks noChangeAspect="1"/>
          </p:cNvPicPr>
          <p:nvPr/>
        </p:nvPicPr>
        <p:blipFill>
          <a:blip r:embed="rId3"/>
          <a:stretch>
            <a:fillRect/>
          </a:stretch>
        </p:blipFill>
        <p:spPr>
          <a:xfrm>
            <a:off x="777028" y="2753711"/>
            <a:ext cx="10775486" cy="3307476"/>
          </a:xfrm>
          <a:prstGeom prst="rect">
            <a:avLst/>
          </a:prstGeom>
        </p:spPr>
      </p:pic>
    </p:spTree>
    <p:extLst>
      <p:ext uri="{BB962C8B-B14F-4D97-AF65-F5344CB8AC3E}">
        <p14:creationId xmlns:p14="http://schemas.microsoft.com/office/powerpoint/2010/main" val="216632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Refresque su comprensión</a:t>
            </a:r>
          </a:p>
          <a:p>
            <a:pPr lvl="1"/>
            <a:r>
              <a:rPr lang="es-ES" sz="2000" dirty="0"/>
              <a:t>Utilice la siguiente tabla de reenvío para determinar la interfaz de siguiente salto para los paquetes destinados a 172.19.52.101, 172.19.52.21 y 172.25.100.27:</a:t>
            </a:r>
            <a:endParaRPr lang="en-US" sz="2000" dirty="0"/>
          </a:p>
        </p:txBody>
      </p:sp>
      <p:pic>
        <p:nvPicPr>
          <p:cNvPr id="6" name="Picture 5">
            <a:extLst>
              <a:ext uri="{FF2B5EF4-FFF2-40B4-BE49-F238E27FC236}">
                <a16:creationId xmlns:a16="http://schemas.microsoft.com/office/drawing/2014/main" id="{7D2C7D1B-32A7-47A2-BE25-F670CA38E744}"/>
              </a:ext>
            </a:extLst>
          </p:cNvPr>
          <p:cNvPicPr>
            <a:picLocks noChangeAspect="1"/>
          </p:cNvPicPr>
          <p:nvPr/>
        </p:nvPicPr>
        <p:blipFill>
          <a:blip r:embed="rId3"/>
          <a:stretch>
            <a:fillRect/>
          </a:stretch>
        </p:blipFill>
        <p:spPr>
          <a:xfrm>
            <a:off x="1446993" y="2442513"/>
            <a:ext cx="9298014" cy="3907487"/>
          </a:xfrm>
          <a:prstGeom prst="rect">
            <a:avLst/>
          </a:prstGeom>
        </p:spPr>
      </p:pic>
    </p:spTree>
    <p:extLst>
      <p:ext uri="{BB962C8B-B14F-4D97-AF65-F5344CB8AC3E}">
        <p14:creationId xmlns:p14="http://schemas.microsoft.com/office/powerpoint/2010/main" val="1205650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Refresque su comprensión</a:t>
            </a:r>
          </a:p>
          <a:p>
            <a:pPr lvl="1"/>
            <a:r>
              <a:rPr lang="es-ES" sz="2000" dirty="0"/>
              <a:t>Utilice la siguiente tabla de reenvío para determinar la interfaz de siguiente salto para los paquetes destinados a 172.19.52.101, 172.19.52.21 y 172.25.100.27:</a:t>
            </a:r>
            <a:endParaRPr lang="en-US" sz="2000" dirty="0"/>
          </a:p>
        </p:txBody>
      </p:sp>
      <p:pic>
        <p:nvPicPr>
          <p:cNvPr id="5" name="Picture 4">
            <a:extLst>
              <a:ext uri="{FF2B5EF4-FFF2-40B4-BE49-F238E27FC236}">
                <a16:creationId xmlns:a16="http://schemas.microsoft.com/office/drawing/2014/main" id="{B4B08AED-72C7-49BE-B53A-8CEDAFADF2EC}"/>
              </a:ext>
            </a:extLst>
          </p:cNvPr>
          <p:cNvPicPr>
            <a:picLocks noChangeAspect="1"/>
          </p:cNvPicPr>
          <p:nvPr/>
        </p:nvPicPr>
        <p:blipFill>
          <a:blip r:embed="rId3"/>
          <a:stretch>
            <a:fillRect/>
          </a:stretch>
        </p:blipFill>
        <p:spPr>
          <a:xfrm>
            <a:off x="1306286" y="2565351"/>
            <a:ext cx="9579428" cy="3904221"/>
          </a:xfrm>
          <a:prstGeom prst="rect">
            <a:avLst/>
          </a:prstGeom>
        </p:spPr>
      </p:pic>
    </p:spTree>
    <p:extLst>
      <p:ext uri="{BB962C8B-B14F-4D97-AF65-F5344CB8AC3E}">
        <p14:creationId xmlns:p14="http://schemas.microsoft.com/office/powerpoint/2010/main" val="2202344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Refresque su comprensión</a:t>
            </a:r>
          </a:p>
          <a:p>
            <a:pPr lvl="1"/>
            <a:r>
              <a:rPr lang="es-ES" sz="2000" dirty="0"/>
              <a:t>Utilice la siguiente tabla de reenvío para determinar la interfaz de siguiente salto para los paquetes destinados a 172.19.52.101, 172.19.52.21 y 172.25.100.27:</a:t>
            </a:r>
            <a:endParaRPr lang="en-US" sz="2000" dirty="0"/>
          </a:p>
        </p:txBody>
      </p:sp>
      <p:pic>
        <p:nvPicPr>
          <p:cNvPr id="6" name="Picture 5">
            <a:extLst>
              <a:ext uri="{FF2B5EF4-FFF2-40B4-BE49-F238E27FC236}">
                <a16:creationId xmlns:a16="http://schemas.microsoft.com/office/drawing/2014/main" id="{72D09609-6868-4605-B6D9-79B752281312}"/>
              </a:ext>
            </a:extLst>
          </p:cNvPr>
          <p:cNvPicPr>
            <a:picLocks noChangeAspect="1"/>
          </p:cNvPicPr>
          <p:nvPr/>
        </p:nvPicPr>
        <p:blipFill>
          <a:blip r:embed="rId3"/>
          <a:stretch>
            <a:fillRect/>
          </a:stretch>
        </p:blipFill>
        <p:spPr>
          <a:xfrm>
            <a:off x="1326093" y="2673694"/>
            <a:ext cx="9539814" cy="3900256"/>
          </a:xfrm>
          <a:prstGeom prst="rect">
            <a:avLst/>
          </a:prstGeom>
        </p:spPr>
      </p:pic>
    </p:spTree>
    <p:extLst>
      <p:ext uri="{BB962C8B-B14F-4D97-AF65-F5344CB8AC3E}">
        <p14:creationId xmlns:p14="http://schemas.microsoft.com/office/powerpoint/2010/main" val="630463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a:xfrm>
            <a:off x="384588" y="1379026"/>
            <a:ext cx="11422821" cy="4351338"/>
          </a:xfrm>
        </p:spPr>
        <p:txBody>
          <a:bodyPr/>
          <a:lstStyle/>
          <a:p>
            <a:r>
              <a:rPr lang="es-GT" dirty="0"/>
              <a:t>Verificación de Comprensión</a:t>
            </a:r>
            <a:endParaRPr lang="en-US" dirty="0"/>
          </a:p>
        </p:txBody>
      </p:sp>
      <p:pic>
        <p:nvPicPr>
          <p:cNvPr id="5" name="Picture 4">
            <a:extLst>
              <a:ext uri="{FF2B5EF4-FFF2-40B4-BE49-F238E27FC236}">
                <a16:creationId xmlns:a16="http://schemas.microsoft.com/office/drawing/2014/main" id="{5B180311-20F7-4AA8-8BDE-4C64A5380374}"/>
              </a:ext>
            </a:extLst>
          </p:cNvPr>
          <p:cNvPicPr>
            <a:picLocks noChangeAspect="1"/>
          </p:cNvPicPr>
          <p:nvPr/>
        </p:nvPicPr>
        <p:blipFill>
          <a:blip r:embed="rId3"/>
          <a:stretch>
            <a:fillRect/>
          </a:stretch>
        </p:blipFill>
        <p:spPr>
          <a:xfrm>
            <a:off x="2246224" y="2000794"/>
            <a:ext cx="7699551" cy="4349206"/>
          </a:xfrm>
          <a:prstGeom prst="rect">
            <a:avLst/>
          </a:prstGeom>
        </p:spPr>
      </p:pic>
    </p:spTree>
    <p:extLst>
      <p:ext uri="{BB962C8B-B14F-4D97-AF65-F5344CB8AC3E}">
        <p14:creationId xmlns:p14="http://schemas.microsoft.com/office/powerpoint/2010/main" val="23494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a:xfrm>
            <a:off x="384588" y="1379026"/>
            <a:ext cx="11422821" cy="4351338"/>
          </a:xfrm>
        </p:spPr>
        <p:txBody>
          <a:bodyPr/>
          <a:lstStyle/>
          <a:p>
            <a:r>
              <a:rPr lang="es-GT" dirty="0"/>
              <a:t>Verificación de Comprensión</a:t>
            </a:r>
            <a:endParaRPr lang="en-US" dirty="0"/>
          </a:p>
        </p:txBody>
      </p:sp>
      <p:pic>
        <p:nvPicPr>
          <p:cNvPr id="9" name="Picture 8">
            <a:extLst>
              <a:ext uri="{FF2B5EF4-FFF2-40B4-BE49-F238E27FC236}">
                <a16:creationId xmlns:a16="http://schemas.microsoft.com/office/drawing/2014/main" id="{47EF6193-F462-4CFF-BD59-9987C46F75BE}"/>
              </a:ext>
            </a:extLst>
          </p:cNvPr>
          <p:cNvPicPr>
            <a:picLocks noChangeAspect="1"/>
          </p:cNvPicPr>
          <p:nvPr/>
        </p:nvPicPr>
        <p:blipFill>
          <a:blip r:embed="rId3"/>
          <a:stretch>
            <a:fillRect/>
          </a:stretch>
        </p:blipFill>
        <p:spPr>
          <a:xfrm>
            <a:off x="299693" y="2249043"/>
            <a:ext cx="6720896" cy="3120092"/>
          </a:xfrm>
          <a:prstGeom prst="rect">
            <a:avLst/>
          </a:prstGeom>
        </p:spPr>
      </p:pic>
      <p:pic>
        <p:nvPicPr>
          <p:cNvPr id="11" name="Picture 10">
            <a:extLst>
              <a:ext uri="{FF2B5EF4-FFF2-40B4-BE49-F238E27FC236}">
                <a16:creationId xmlns:a16="http://schemas.microsoft.com/office/drawing/2014/main" id="{018B50A4-7F15-4CFF-ABCC-E4DEBCB82CAB}"/>
              </a:ext>
            </a:extLst>
          </p:cNvPr>
          <p:cNvPicPr>
            <a:picLocks noChangeAspect="1"/>
          </p:cNvPicPr>
          <p:nvPr/>
        </p:nvPicPr>
        <p:blipFill>
          <a:blip r:embed="rId4"/>
          <a:stretch>
            <a:fillRect/>
          </a:stretch>
        </p:blipFill>
        <p:spPr>
          <a:xfrm>
            <a:off x="7105484" y="3304194"/>
            <a:ext cx="4820323" cy="504895"/>
          </a:xfrm>
          <a:prstGeom prst="rect">
            <a:avLst/>
          </a:prstGeom>
        </p:spPr>
      </p:pic>
      <p:pic>
        <p:nvPicPr>
          <p:cNvPr id="13" name="Picture 12">
            <a:extLst>
              <a:ext uri="{FF2B5EF4-FFF2-40B4-BE49-F238E27FC236}">
                <a16:creationId xmlns:a16="http://schemas.microsoft.com/office/drawing/2014/main" id="{0994E0F1-4F41-45D1-9E83-65DAB084DBBF}"/>
              </a:ext>
            </a:extLst>
          </p:cNvPr>
          <p:cNvPicPr>
            <a:picLocks noChangeAspect="1"/>
          </p:cNvPicPr>
          <p:nvPr/>
        </p:nvPicPr>
        <p:blipFill>
          <a:blip r:embed="rId5"/>
          <a:stretch>
            <a:fillRect/>
          </a:stretch>
        </p:blipFill>
        <p:spPr>
          <a:xfrm>
            <a:off x="7138987" y="4176157"/>
            <a:ext cx="4848902" cy="485843"/>
          </a:xfrm>
          <a:prstGeom prst="rect">
            <a:avLst/>
          </a:prstGeom>
        </p:spPr>
      </p:pic>
      <p:pic>
        <p:nvPicPr>
          <p:cNvPr id="15" name="Picture 14">
            <a:extLst>
              <a:ext uri="{FF2B5EF4-FFF2-40B4-BE49-F238E27FC236}">
                <a16:creationId xmlns:a16="http://schemas.microsoft.com/office/drawing/2014/main" id="{96BDFB78-58EF-4AEA-99B4-C96A0E759026}"/>
              </a:ext>
            </a:extLst>
          </p:cNvPr>
          <p:cNvPicPr>
            <a:picLocks noChangeAspect="1"/>
          </p:cNvPicPr>
          <p:nvPr/>
        </p:nvPicPr>
        <p:blipFill>
          <a:blip r:embed="rId6"/>
          <a:stretch>
            <a:fillRect/>
          </a:stretch>
        </p:blipFill>
        <p:spPr>
          <a:xfrm>
            <a:off x="7138987" y="4983605"/>
            <a:ext cx="4867954" cy="495369"/>
          </a:xfrm>
          <a:prstGeom prst="rect">
            <a:avLst/>
          </a:prstGeom>
        </p:spPr>
      </p:pic>
      <p:pic>
        <p:nvPicPr>
          <p:cNvPr id="17" name="Picture 16">
            <a:extLst>
              <a:ext uri="{FF2B5EF4-FFF2-40B4-BE49-F238E27FC236}">
                <a16:creationId xmlns:a16="http://schemas.microsoft.com/office/drawing/2014/main" id="{B1E88272-B4F3-4326-B274-C440989C4A8A}"/>
              </a:ext>
            </a:extLst>
          </p:cNvPr>
          <p:cNvPicPr>
            <a:picLocks noChangeAspect="1"/>
          </p:cNvPicPr>
          <p:nvPr/>
        </p:nvPicPr>
        <p:blipFill>
          <a:blip r:embed="rId7"/>
          <a:stretch>
            <a:fillRect/>
          </a:stretch>
        </p:blipFill>
        <p:spPr>
          <a:xfrm>
            <a:off x="7138987" y="2477693"/>
            <a:ext cx="4848902" cy="523948"/>
          </a:xfrm>
          <a:prstGeom prst="rect">
            <a:avLst/>
          </a:prstGeom>
        </p:spPr>
      </p:pic>
    </p:spTree>
    <p:extLst>
      <p:ext uri="{BB962C8B-B14F-4D97-AF65-F5344CB8AC3E}">
        <p14:creationId xmlns:p14="http://schemas.microsoft.com/office/powerpoint/2010/main" val="2986637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Instancias de Enrutamiento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 funcionalidad de las instancias de </a:t>
            </a:r>
            <a:r>
              <a:rPr lang="es-ES" dirty="0" err="1"/>
              <a:t>routing</a:t>
            </a:r>
            <a:endParaRPr lang="es-ES" dirty="0"/>
          </a:p>
        </p:txBody>
      </p:sp>
    </p:spTree>
    <p:extLst>
      <p:ext uri="{BB962C8B-B14F-4D97-AF65-F5344CB8AC3E}">
        <p14:creationId xmlns:p14="http://schemas.microsoft.com/office/powerpoint/2010/main" val="671130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Vista general de las instancias de enrutamiento</a:t>
            </a:r>
          </a:p>
          <a:p>
            <a:pPr lvl="1"/>
            <a:r>
              <a:rPr lang="es-ES" dirty="0"/>
              <a:t>Una instancia de enrutamiento es una agrupación única de tablas de enrutamiento, interfaces y parámetros de protocolo de enrutamiento.</a:t>
            </a:r>
            <a:endParaRPr lang="en-US" dirty="0"/>
          </a:p>
        </p:txBody>
      </p:sp>
      <p:pic>
        <p:nvPicPr>
          <p:cNvPr id="5" name="Picture 4">
            <a:extLst>
              <a:ext uri="{FF2B5EF4-FFF2-40B4-BE49-F238E27FC236}">
                <a16:creationId xmlns:a16="http://schemas.microsoft.com/office/drawing/2014/main" id="{287DFCB4-741C-434A-BF2C-228BD4E0F676}"/>
              </a:ext>
            </a:extLst>
          </p:cNvPr>
          <p:cNvPicPr>
            <a:picLocks noChangeAspect="1"/>
          </p:cNvPicPr>
          <p:nvPr/>
        </p:nvPicPr>
        <p:blipFill>
          <a:blip r:embed="rId3"/>
          <a:stretch>
            <a:fillRect/>
          </a:stretch>
        </p:blipFill>
        <p:spPr>
          <a:xfrm>
            <a:off x="1094887" y="3186403"/>
            <a:ext cx="10002225" cy="2427847"/>
          </a:xfrm>
          <a:prstGeom prst="rect">
            <a:avLst/>
          </a:prstGeom>
        </p:spPr>
      </p:pic>
    </p:spTree>
    <p:extLst>
      <p:ext uri="{BB962C8B-B14F-4D97-AF65-F5344CB8AC3E}">
        <p14:creationId xmlns:p14="http://schemas.microsoft.com/office/powerpoint/2010/main" val="421011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Vista general de las instancias de enrutamiento</a:t>
            </a:r>
          </a:p>
          <a:p>
            <a:pPr lvl="1"/>
            <a:r>
              <a:rPr lang="es-ES" dirty="0"/>
              <a:t>Una instancia de enrutamiento es una agrupación única de tablas de enrutamiento, interfaces y parámetros de protocolo de enrutamiento.</a:t>
            </a:r>
            <a:endParaRPr lang="en-US" dirty="0"/>
          </a:p>
        </p:txBody>
      </p:sp>
      <p:pic>
        <p:nvPicPr>
          <p:cNvPr id="6" name="Picture 5">
            <a:extLst>
              <a:ext uri="{FF2B5EF4-FFF2-40B4-BE49-F238E27FC236}">
                <a16:creationId xmlns:a16="http://schemas.microsoft.com/office/drawing/2014/main" id="{CE1B4E54-2943-42F1-B8E5-CFFB1D038D31}"/>
              </a:ext>
            </a:extLst>
          </p:cNvPr>
          <p:cNvPicPr>
            <a:picLocks noChangeAspect="1"/>
          </p:cNvPicPr>
          <p:nvPr/>
        </p:nvPicPr>
        <p:blipFill>
          <a:blip r:embed="rId3"/>
          <a:stretch>
            <a:fillRect/>
          </a:stretch>
        </p:blipFill>
        <p:spPr>
          <a:xfrm>
            <a:off x="2173853" y="2661926"/>
            <a:ext cx="7844294" cy="3688074"/>
          </a:xfrm>
          <a:prstGeom prst="rect">
            <a:avLst/>
          </a:prstGeom>
        </p:spPr>
      </p:pic>
    </p:spTree>
    <p:extLst>
      <p:ext uri="{BB962C8B-B14F-4D97-AF65-F5344CB8AC3E}">
        <p14:creationId xmlns:p14="http://schemas.microsoft.com/office/powerpoint/2010/main" val="4010347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Instancia de enrutamiento predeterminada</a:t>
            </a:r>
          </a:p>
          <a:p>
            <a:pPr lvl="1"/>
            <a:r>
              <a:rPr lang="es-ES" sz="2000" dirty="0"/>
              <a:t>La instancia de enrutamiento principal (master) es la instancia predeterminada para todos los dispositivos que ejecutan Junos OS e incluye la tabla de enrutamiento inet.0</a:t>
            </a:r>
            <a:endParaRPr lang="en-US" sz="2000" dirty="0"/>
          </a:p>
        </p:txBody>
      </p:sp>
      <p:pic>
        <p:nvPicPr>
          <p:cNvPr id="5" name="Picture 4">
            <a:extLst>
              <a:ext uri="{FF2B5EF4-FFF2-40B4-BE49-F238E27FC236}">
                <a16:creationId xmlns:a16="http://schemas.microsoft.com/office/drawing/2014/main" id="{CC780A2E-54CC-494B-84BB-E6FF218D3C61}"/>
              </a:ext>
            </a:extLst>
          </p:cNvPr>
          <p:cNvPicPr>
            <a:picLocks noChangeAspect="1"/>
          </p:cNvPicPr>
          <p:nvPr/>
        </p:nvPicPr>
        <p:blipFill>
          <a:blip r:embed="rId3"/>
          <a:stretch>
            <a:fillRect/>
          </a:stretch>
        </p:blipFill>
        <p:spPr>
          <a:xfrm>
            <a:off x="1334046" y="3081590"/>
            <a:ext cx="9523907" cy="2411898"/>
          </a:xfrm>
          <a:prstGeom prst="rect">
            <a:avLst/>
          </a:prstGeom>
        </p:spPr>
      </p:pic>
    </p:spTree>
    <p:extLst>
      <p:ext uri="{BB962C8B-B14F-4D97-AF65-F5344CB8AC3E}">
        <p14:creationId xmlns:p14="http://schemas.microsoft.com/office/powerpoint/2010/main" val="288063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4"/>
          </p:nvPr>
        </p:nvSpPr>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normAutofit lnSpcReduction="10000"/>
          </a:bodyPr>
          <a:lstStyle/>
          <a:p>
            <a:r>
              <a:rPr lang="es-GT" dirty="0"/>
              <a:t>Componentes de </a:t>
            </a:r>
            <a:r>
              <a:rPr lang="es-GT" dirty="0" err="1"/>
              <a:t>Routing</a:t>
            </a:r>
            <a:endParaRPr lang="es-GT" dirty="0"/>
          </a:p>
          <a:p>
            <a:pPr marL="53975" lvl="1" indent="0">
              <a:buNone/>
            </a:pPr>
            <a:r>
              <a:rPr lang="es-ES" dirty="0"/>
              <a:t>Para que un dispositivo se comunique con otro dispositivo en una red remota, existen los siguientes requisitos:</a:t>
            </a:r>
            <a:endParaRPr lang="es-GT" dirty="0"/>
          </a:p>
          <a:p>
            <a:pPr lvl="2"/>
            <a:r>
              <a:rPr lang="es-GT" dirty="0"/>
              <a:t>Un camino de comunicación de extremo a extremo</a:t>
            </a:r>
          </a:p>
          <a:p>
            <a:pPr lvl="2"/>
            <a:r>
              <a:rPr lang="es-GT" dirty="0"/>
              <a:t>La información de enrutamiento en los dispositivos Capa 3 participando</a:t>
            </a:r>
          </a:p>
          <a:p>
            <a:pPr lvl="2"/>
            <a:r>
              <a:rPr lang="es-GT" dirty="0"/>
              <a:t>Los dispositivos Junos utilizan la </a:t>
            </a:r>
            <a:r>
              <a:rPr lang="es-GT" dirty="0" err="1"/>
              <a:t>Forwarding</a:t>
            </a:r>
            <a:r>
              <a:rPr lang="es-GT" dirty="0"/>
              <a:t> </a:t>
            </a:r>
            <a:r>
              <a:rPr lang="es-GT" dirty="0" err="1"/>
              <a:t>Information</a:t>
            </a:r>
            <a:r>
              <a:rPr lang="es-GT" dirty="0"/>
              <a:t> Base (FIB)</a:t>
            </a:r>
          </a:p>
          <a:p>
            <a:pPr lvl="2"/>
            <a:r>
              <a:rPr lang="es-GT" dirty="0"/>
              <a:t>La FIB es un subconjunto de la información que se encuentra en la tabla de enrutamiento (también conocida como </a:t>
            </a:r>
            <a:r>
              <a:rPr lang="es-GT" dirty="0" err="1"/>
              <a:t>Routing</a:t>
            </a:r>
            <a:r>
              <a:rPr lang="es-GT" dirty="0"/>
              <a:t> </a:t>
            </a:r>
            <a:r>
              <a:rPr lang="es-GT" dirty="0" err="1"/>
              <a:t>Information</a:t>
            </a:r>
            <a:r>
              <a:rPr lang="es-GT" dirty="0"/>
              <a:t> Base (RIB)</a:t>
            </a:r>
            <a:endParaRPr lang="en-US" dirty="0"/>
          </a:p>
        </p:txBody>
      </p:sp>
      <p:pic>
        <p:nvPicPr>
          <p:cNvPr id="6" name="Content Placeholder 5">
            <a:extLst>
              <a:ext uri="{FF2B5EF4-FFF2-40B4-BE49-F238E27FC236}">
                <a16:creationId xmlns:a16="http://schemas.microsoft.com/office/drawing/2014/main" id="{FA0E6420-A8B1-4B8A-B850-1D33A6CF4705}"/>
              </a:ext>
            </a:extLst>
          </p:cNvPr>
          <p:cNvPicPr>
            <a:picLocks noGrp="1" noChangeAspect="1"/>
          </p:cNvPicPr>
          <p:nvPr>
            <p:ph idx="15"/>
          </p:nvPr>
        </p:nvPicPr>
        <p:blipFill>
          <a:blip r:embed="rId3"/>
          <a:stretch>
            <a:fillRect/>
          </a:stretch>
        </p:blipFill>
        <p:spPr>
          <a:xfrm>
            <a:off x="6398994" y="2282307"/>
            <a:ext cx="5366799" cy="3142100"/>
          </a:xfrm>
        </p:spPr>
      </p:pic>
    </p:spTree>
    <p:extLst>
      <p:ext uri="{BB962C8B-B14F-4D97-AF65-F5344CB8AC3E}">
        <p14:creationId xmlns:p14="http://schemas.microsoft.com/office/powerpoint/2010/main" val="360142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Instancia de enrutamiento predeterminada</a:t>
            </a:r>
            <a:endParaRPr lang="en-US" dirty="0"/>
          </a:p>
          <a:p>
            <a:pPr lvl="1"/>
            <a:r>
              <a:rPr lang="es-ES" sz="2000" dirty="0"/>
              <a:t>La instancia de enrutamiento principal (master) es la instancia predeterminada para todos los dispositivos que ejecutan Junos OS e incluye la tabla de enrutamiento inet.0</a:t>
            </a:r>
            <a:endParaRPr lang="en-US" sz="2000" dirty="0"/>
          </a:p>
          <a:p>
            <a:endParaRPr lang="en-US" dirty="0"/>
          </a:p>
        </p:txBody>
      </p:sp>
      <p:pic>
        <p:nvPicPr>
          <p:cNvPr id="5" name="Picture 4">
            <a:extLst>
              <a:ext uri="{FF2B5EF4-FFF2-40B4-BE49-F238E27FC236}">
                <a16:creationId xmlns:a16="http://schemas.microsoft.com/office/drawing/2014/main" id="{D53E27AC-0EB6-439A-8298-857963029B88}"/>
              </a:ext>
            </a:extLst>
          </p:cNvPr>
          <p:cNvPicPr>
            <a:picLocks noChangeAspect="1"/>
          </p:cNvPicPr>
          <p:nvPr/>
        </p:nvPicPr>
        <p:blipFill>
          <a:blip r:embed="rId3"/>
          <a:stretch>
            <a:fillRect/>
          </a:stretch>
        </p:blipFill>
        <p:spPr>
          <a:xfrm>
            <a:off x="1477327" y="2669323"/>
            <a:ext cx="9237346" cy="3564562"/>
          </a:xfrm>
          <a:prstGeom prst="rect">
            <a:avLst/>
          </a:prstGeom>
        </p:spPr>
      </p:pic>
    </p:spTree>
    <p:extLst>
      <p:ext uri="{BB962C8B-B14F-4D97-AF65-F5344CB8AC3E}">
        <p14:creationId xmlns:p14="http://schemas.microsoft.com/office/powerpoint/2010/main" val="2115343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Instancia de enrutamiento predeterminada</a:t>
            </a:r>
            <a:endParaRPr lang="en-US" dirty="0"/>
          </a:p>
          <a:p>
            <a:pPr lvl="1"/>
            <a:r>
              <a:rPr lang="es-ES" sz="2000" dirty="0"/>
              <a:t>La instancia de enrutamiento principal (master) es la instancia predeterminada para todos los dispositivos que ejecutan Junos OS e incluye la tabla de enrutamiento inet.0</a:t>
            </a:r>
          </a:p>
          <a:p>
            <a:pPr lvl="2"/>
            <a:r>
              <a:rPr lang="es-ES" dirty="0"/>
              <a:t>Puede incluir otras tablas de enrutamiento, como la inet6.0</a:t>
            </a:r>
            <a:endParaRPr lang="en-US" dirty="0"/>
          </a:p>
          <a:p>
            <a:endParaRPr lang="en-US" dirty="0"/>
          </a:p>
        </p:txBody>
      </p:sp>
      <p:pic>
        <p:nvPicPr>
          <p:cNvPr id="5" name="Picture 4">
            <a:extLst>
              <a:ext uri="{FF2B5EF4-FFF2-40B4-BE49-F238E27FC236}">
                <a16:creationId xmlns:a16="http://schemas.microsoft.com/office/drawing/2014/main" id="{3C903FA7-7F80-4157-A911-A5D57E6342BD}"/>
              </a:ext>
            </a:extLst>
          </p:cNvPr>
          <p:cNvPicPr>
            <a:picLocks noChangeAspect="1"/>
          </p:cNvPicPr>
          <p:nvPr/>
        </p:nvPicPr>
        <p:blipFill>
          <a:blip r:embed="rId3"/>
          <a:stretch>
            <a:fillRect/>
          </a:stretch>
        </p:blipFill>
        <p:spPr>
          <a:xfrm>
            <a:off x="1882317" y="3230827"/>
            <a:ext cx="7903209" cy="3492417"/>
          </a:xfrm>
          <a:prstGeom prst="rect">
            <a:avLst/>
          </a:prstGeom>
        </p:spPr>
      </p:pic>
    </p:spTree>
    <p:extLst>
      <p:ext uri="{BB962C8B-B14F-4D97-AF65-F5344CB8AC3E}">
        <p14:creationId xmlns:p14="http://schemas.microsoft.com/office/powerpoint/2010/main" val="2983272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Instancia de enrutamiento predeterminada</a:t>
            </a:r>
            <a:endParaRPr lang="en-US" dirty="0"/>
          </a:p>
          <a:p>
            <a:pPr lvl="1"/>
            <a:r>
              <a:rPr lang="es-ES" sz="2000" dirty="0"/>
              <a:t>La instancia de enrutamiento principal (master) es la instancia predeterminada para todos los dispositivos que ejecutan Junos OS e incluye la tabla de enrutamiento inet.0</a:t>
            </a:r>
          </a:p>
          <a:p>
            <a:pPr lvl="2"/>
            <a:r>
              <a:rPr lang="es-ES" dirty="0"/>
              <a:t>Puede incluir otras tablas de enrutamiento, como la inet6.0</a:t>
            </a:r>
          </a:p>
          <a:p>
            <a:pPr lvl="2"/>
            <a:r>
              <a:rPr lang="es-ES" dirty="0"/>
              <a:t>Otras instancias de </a:t>
            </a:r>
            <a:r>
              <a:rPr lang="es-ES" dirty="0" err="1"/>
              <a:t>routing</a:t>
            </a:r>
            <a:r>
              <a:rPr lang="es-ES" dirty="0"/>
              <a:t> privadas son creadas para la comunicación interna entre los componentes de hardware</a:t>
            </a:r>
            <a:endParaRPr lang="en-US" dirty="0"/>
          </a:p>
          <a:p>
            <a:pPr lvl="1"/>
            <a:endParaRPr lang="en-US" sz="2000" dirty="0"/>
          </a:p>
          <a:p>
            <a:endParaRPr lang="en-US" dirty="0"/>
          </a:p>
        </p:txBody>
      </p:sp>
      <p:pic>
        <p:nvPicPr>
          <p:cNvPr id="5" name="Picture 4">
            <a:extLst>
              <a:ext uri="{FF2B5EF4-FFF2-40B4-BE49-F238E27FC236}">
                <a16:creationId xmlns:a16="http://schemas.microsoft.com/office/drawing/2014/main" id="{B65E0509-2F0A-43B7-B590-AA70BE33D8B8}"/>
              </a:ext>
            </a:extLst>
          </p:cNvPr>
          <p:cNvPicPr>
            <a:picLocks noChangeAspect="1"/>
          </p:cNvPicPr>
          <p:nvPr/>
        </p:nvPicPr>
        <p:blipFill>
          <a:blip r:embed="rId3"/>
          <a:stretch>
            <a:fillRect/>
          </a:stretch>
        </p:blipFill>
        <p:spPr>
          <a:xfrm>
            <a:off x="2480156" y="3236248"/>
            <a:ext cx="7231687" cy="3337702"/>
          </a:xfrm>
          <a:prstGeom prst="rect">
            <a:avLst/>
          </a:prstGeom>
        </p:spPr>
      </p:pic>
    </p:spTree>
    <p:extLst>
      <p:ext uri="{BB962C8B-B14F-4D97-AF65-F5344CB8AC3E}">
        <p14:creationId xmlns:p14="http://schemas.microsoft.com/office/powerpoint/2010/main" val="1716396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Instancias de </a:t>
            </a:r>
            <a:r>
              <a:rPr lang="es-GT" dirty="0" err="1"/>
              <a:t>Routing</a:t>
            </a:r>
            <a:r>
              <a:rPr lang="es-GT" dirty="0"/>
              <a:t> Definidas por el Usuario</a:t>
            </a:r>
          </a:p>
          <a:p>
            <a:pPr lvl="1"/>
            <a:r>
              <a:rPr lang="es-GT" sz="2000" dirty="0"/>
              <a:t>Puede configurar instancias de </a:t>
            </a:r>
            <a:r>
              <a:rPr lang="es-GT" sz="2000" dirty="0" err="1"/>
              <a:t>routing</a:t>
            </a:r>
            <a:r>
              <a:rPr lang="es-GT" sz="2000" dirty="0"/>
              <a:t> definidas por el usuario en el nivel de la jerarquía [</a:t>
            </a:r>
            <a:r>
              <a:rPr lang="es-GT" sz="2000" dirty="0" err="1"/>
              <a:t>edit</a:t>
            </a:r>
            <a:r>
              <a:rPr lang="es-GT" sz="2000" dirty="0"/>
              <a:t> </a:t>
            </a:r>
            <a:r>
              <a:rPr lang="es-GT" sz="2000" dirty="0" err="1"/>
              <a:t>routing-instances</a:t>
            </a:r>
            <a:r>
              <a:rPr lang="es-GT" sz="2000" dirty="0"/>
              <a:t>]</a:t>
            </a:r>
          </a:p>
          <a:p>
            <a:pPr lvl="2"/>
            <a:r>
              <a:rPr lang="es-ES" sz="1600" dirty="0"/>
              <a:t>Normalmente se utiliza para el reenvío basado en filtros (FBF), los servicios de VPN y la virtualización del sistema</a:t>
            </a:r>
            <a:r>
              <a:rPr lang="es-ES" dirty="0"/>
              <a:t>.</a:t>
            </a:r>
            <a:endParaRPr lang="en-US" dirty="0"/>
          </a:p>
        </p:txBody>
      </p:sp>
      <p:pic>
        <p:nvPicPr>
          <p:cNvPr id="5" name="Picture 4">
            <a:extLst>
              <a:ext uri="{FF2B5EF4-FFF2-40B4-BE49-F238E27FC236}">
                <a16:creationId xmlns:a16="http://schemas.microsoft.com/office/drawing/2014/main" id="{75BC2CD9-80D8-48DE-B2DB-1D9855DAC425}"/>
              </a:ext>
            </a:extLst>
          </p:cNvPr>
          <p:cNvPicPr>
            <a:picLocks noChangeAspect="1"/>
          </p:cNvPicPr>
          <p:nvPr/>
        </p:nvPicPr>
        <p:blipFill>
          <a:blip r:embed="rId3"/>
          <a:stretch>
            <a:fillRect/>
          </a:stretch>
        </p:blipFill>
        <p:spPr>
          <a:xfrm>
            <a:off x="2217122" y="2935163"/>
            <a:ext cx="7895298" cy="3414837"/>
          </a:xfrm>
          <a:prstGeom prst="rect">
            <a:avLst/>
          </a:prstGeom>
        </p:spPr>
      </p:pic>
    </p:spTree>
    <p:extLst>
      <p:ext uri="{BB962C8B-B14F-4D97-AF65-F5344CB8AC3E}">
        <p14:creationId xmlns:p14="http://schemas.microsoft.com/office/powerpoint/2010/main" val="1955342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Instancias de </a:t>
            </a:r>
            <a:r>
              <a:rPr lang="es-GT" dirty="0" err="1"/>
              <a:t>Routing</a:t>
            </a:r>
            <a:r>
              <a:rPr lang="es-GT" dirty="0"/>
              <a:t> Definidas por el Usuario</a:t>
            </a:r>
          </a:p>
        </p:txBody>
      </p:sp>
      <p:pic>
        <p:nvPicPr>
          <p:cNvPr id="6" name="Picture 5">
            <a:extLst>
              <a:ext uri="{FF2B5EF4-FFF2-40B4-BE49-F238E27FC236}">
                <a16:creationId xmlns:a16="http://schemas.microsoft.com/office/drawing/2014/main" id="{04B1796A-9E44-40C4-AFBE-2D91D9A0C718}"/>
              </a:ext>
            </a:extLst>
          </p:cNvPr>
          <p:cNvPicPr>
            <a:picLocks noChangeAspect="1"/>
          </p:cNvPicPr>
          <p:nvPr/>
        </p:nvPicPr>
        <p:blipFill>
          <a:blip r:embed="rId3"/>
          <a:stretch>
            <a:fillRect/>
          </a:stretch>
        </p:blipFill>
        <p:spPr>
          <a:xfrm>
            <a:off x="1272470" y="1877275"/>
            <a:ext cx="9647059" cy="3825336"/>
          </a:xfrm>
          <a:prstGeom prst="rect">
            <a:avLst/>
          </a:prstGeom>
        </p:spPr>
      </p:pic>
      <p:sp>
        <p:nvSpPr>
          <p:cNvPr id="9" name="TextBox 8">
            <a:extLst>
              <a:ext uri="{FF2B5EF4-FFF2-40B4-BE49-F238E27FC236}">
                <a16:creationId xmlns:a16="http://schemas.microsoft.com/office/drawing/2014/main" id="{28EE6DE9-F504-495A-8BAC-C262866B8298}"/>
              </a:ext>
            </a:extLst>
          </p:cNvPr>
          <p:cNvSpPr txBox="1"/>
          <p:nvPr/>
        </p:nvSpPr>
        <p:spPr>
          <a:xfrm>
            <a:off x="1155699" y="5927619"/>
            <a:ext cx="9880600" cy="646331"/>
          </a:xfrm>
          <a:prstGeom prst="rect">
            <a:avLst/>
          </a:prstGeom>
          <a:solidFill>
            <a:srgbClr val="0097A4"/>
          </a:solidFill>
        </p:spPr>
        <p:txBody>
          <a:bodyPr wrap="square">
            <a:spAutoFit/>
          </a:bodyPr>
          <a:lstStyle/>
          <a:p>
            <a:r>
              <a:rPr lang="es-ES" dirty="0">
                <a:solidFill>
                  <a:schemeClr val="bg1"/>
                </a:solidFill>
                <a:cs typeface="Calibri"/>
              </a:rPr>
              <a:t>Los tipos de instancias de enrutamiento soportadas, varían entre las plataformas que ejecutan Junos OS. Asegúrese de consultar la documentación técnica de su producto específico.</a:t>
            </a:r>
            <a:endParaRPr lang="en-US" dirty="0">
              <a:solidFill>
                <a:schemeClr val="bg1"/>
              </a:solidFill>
              <a:cs typeface="Calibri"/>
            </a:endParaRPr>
          </a:p>
        </p:txBody>
      </p:sp>
    </p:spTree>
    <p:extLst>
      <p:ext uri="{BB962C8B-B14F-4D97-AF65-F5344CB8AC3E}">
        <p14:creationId xmlns:p14="http://schemas.microsoft.com/office/powerpoint/2010/main" val="3072287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Configurando una instancia de </a:t>
            </a:r>
            <a:r>
              <a:rPr lang="es-ES" dirty="0" err="1"/>
              <a:t>Routing</a:t>
            </a:r>
            <a:endParaRPr lang="es-ES" dirty="0"/>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Configurar y verificar una instancia de </a:t>
            </a:r>
            <a:r>
              <a:rPr lang="es-ES" dirty="0" err="1"/>
              <a:t>routing</a:t>
            </a:r>
            <a:endParaRPr lang="es-ES" dirty="0"/>
          </a:p>
        </p:txBody>
      </p:sp>
    </p:spTree>
    <p:extLst>
      <p:ext uri="{BB962C8B-B14F-4D97-AF65-F5344CB8AC3E}">
        <p14:creationId xmlns:p14="http://schemas.microsoft.com/office/powerpoint/2010/main" val="3881385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n-US" dirty="0" err="1"/>
              <a:t>Ejemplo</a:t>
            </a:r>
            <a:r>
              <a:rPr lang="en-US" dirty="0"/>
              <a:t> de </a:t>
            </a:r>
            <a:r>
              <a:rPr lang="en-US" dirty="0" err="1"/>
              <a:t>Configuración</a:t>
            </a:r>
            <a:endParaRPr lang="en-US" dirty="0"/>
          </a:p>
          <a:p>
            <a:endParaRPr lang="en-US" dirty="0"/>
          </a:p>
        </p:txBody>
      </p:sp>
      <p:pic>
        <p:nvPicPr>
          <p:cNvPr id="5" name="Picture 4">
            <a:extLst>
              <a:ext uri="{FF2B5EF4-FFF2-40B4-BE49-F238E27FC236}">
                <a16:creationId xmlns:a16="http://schemas.microsoft.com/office/drawing/2014/main" id="{B542CD1D-83F8-46AF-85DC-687683BBE8F7}"/>
              </a:ext>
            </a:extLst>
          </p:cNvPr>
          <p:cNvPicPr>
            <a:picLocks noChangeAspect="1"/>
          </p:cNvPicPr>
          <p:nvPr/>
        </p:nvPicPr>
        <p:blipFill>
          <a:blip r:embed="rId3"/>
          <a:stretch>
            <a:fillRect/>
          </a:stretch>
        </p:blipFill>
        <p:spPr>
          <a:xfrm>
            <a:off x="1932418" y="2081395"/>
            <a:ext cx="8327163" cy="4049585"/>
          </a:xfrm>
          <a:prstGeom prst="rect">
            <a:avLst/>
          </a:prstGeom>
        </p:spPr>
      </p:pic>
    </p:spTree>
    <p:extLst>
      <p:ext uri="{BB962C8B-B14F-4D97-AF65-F5344CB8AC3E}">
        <p14:creationId xmlns:p14="http://schemas.microsoft.com/office/powerpoint/2010/main" val="3464799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Trabajando con instancias de </a:t>
            </a:r>
            <a:r>
              <a:rPr lang="es-GT" dirty="0" err="1"/>
              <a:t>routing</a:t>
            </a:r>
            <a:endParaRPr lang="es-GT" dirty="0"/>
          </a:p>
          <a:p>
            <a:pPr lvl="1"/>
            <a:r>
              <a:rPr lang="es-ES" sz="2000" dirty="0"/>
              <a:t>Consulte la tabla de unidifusión IP correspondiente para una instancia determinada para ver el contenido de la tabla de rutas</a:t>
            </a:r>
          </a:p>
          <a:p>
            <a:pPr lvl="2"/>
            <a:r>
              <a:rPr lang="es-ES" sz="1600" dirty="0"/>
              <a:t>Para el enrutamiento IPv4, el software crea una tabla de enrutamiento de unidifusión IPv4 con el formato de nombre &lt;nombre-instancia&gt;.inet.0</a:t>
            </a:r>
          </a:p>
          <a:p>
            <a:pPr lvl="2"/>
            <a:r>
              <a:rPr lang="es-ES" sz="1600" dirty="0"/>
              <a:t>Para el enrutamiento IPv6, el software crea una tabla de enrutamiento de unidifusión IPv6 y sigue el formato &lt;nombre-instancia&gt;.inet6.0</a:t>
            </a:r>
            <a:endParaRPr lang="en-US" sz="1600" dirty="0"/>
          </a:p>
        </p:txBody>
      </p:sp>
      <p:pic>
        <p:nvPicPr>
          <p:cNvPr id="5" name="Picture 4">
            <a:extLst>
              <a:ext uri="{FF2B5EF4-FFF2-40B4-BE49-F238E27FC236}">
                <a16:creationId xmlns:a16="http://schemas.microsoft.com/office/drawing/2014/main" id="{A7BE5FF1-A4E0-4925-99A4-137C5C705A3E}"/>
              </a:ext>
            </a:extLst>
          </p:cNvPr>
          <p:cNvPicPr>
            <a:picLocks noChangeAspect="1"/>
          </p:cNvPicPr>
          <p:nvPr/>
        </p:nvPicPr>
        <p:blipFill>
          <a:blip r:embed="rId3"/>
          <a:stretch>
            <a:fillRect/>
          </a:stretch>
        </p:blipFill>
        <p:spPr>
          <a:xfrm>
            <a:off x="1068540" y="3574815"/>
            <a:ext cx="10192462" cy="2999135"/>
          </a:xfrm>
          <a:prstGeom prst="rect">
            <a:avLst/>
          </a:prstGeom>
        </p:spPr>
      </p:pic>
    </p:spTree>
    <p:extLst>
      <p:ext uri="{BB962C8B-B14F-4D97-AF65-F5344CB8AC3E}">
        <p14:creationId xmlns:p14="http://schemas.microsoft.com/office/powerpoint/2010/main" val="1702734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5382-E6FC-40FB-9CEC-8FB7035F4846}"/>
              </a:ext>
            </a:extLst>
          </p:cNvPr>
          <p:cNvSpPr>
            <a:spLocks noGrp="1"/>
          </p:cNvSpPr>
          <p:nvPr>
            <p:ph type="title"/>
          </p:nvPr>
        </p:nvSpPr>
        <p:spPr/>
        <p:txBody>
          <a:bodyPr>
            <a:normAutofit fontScale="90000"/>
          </a:bodyPr>
          <a:lstStyle/>
          <a:p>
            <a:r>
              <a:rPr lang="es-ES" dirty="0"/>
              <a:t>Introducción al Sistema Operativo Junos</a:t>
            </a:r>
            <a:endParaRPr lang="en-US" dirty="0"/>
          </a:p>
        </p:txBody>
      </p:sp>
      <p:sp>
        <p:nvSpPr>
          <p:cNvPr id="3" name="Content Placeholder 2">
            <a:extLst>
              <a:ext uri="{FF2B5EF4-FFF2-40B4-BE49-F238E27FC236}">
                <a16:creationId xmlns:a16="http://schemas.microsoft.com/office/drawing/2014/main" id="{8FC0D9DA-4B1E-48ED-9219-F66F9C57E611}"/>
              </a:ext>
            </a:extLst>
          </p:cNvPr>
          <p:cNvSpPr>
            <a:spLocks noGrp="1"/>
          </p:cNvSpPr>
          <p:nvPr>
            <p:ph sz="quarter" idx="13"/>
          </p:nvPr>
        </p:nvSpPr>
        <p:spPr/>
        <p:txBody>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CE921460-674B-497A-B91E-DB9C75896282}"/>
              </a:ext>
            </a:extLst>
          </p:cNvPr>
          <p:cNvSpPr>
            <a:spLocks noGrp="1"/>
          </p:cNvSpPr>
          <p:nvPr>
            <p:ph idx="1"/>
          </p:nvPr>
        </p:nvSpPr>
        <p:spPr/>
        <p:txBody>
          <a:bodyPr/>
          <a:lstStyle/>
          <a:p>
            <a:r>
              <a:rPr lang="es-GT" dirty="0"/>
              <a:t>Trabajando con instancias de </a:t>
            </a:r>
            <a:r>
              <a:rPr lang="es-GT" dirty="0" err="1"/>
              <a:t>routing</a:t>
            </a:r>
            <a:endParaRPr lang="es-GT" dirty="0"/>
          </a:p>
          <a:p>
            <a:pPr lvl="1"/>
            <a:r>
              <a:rPr lang="es-ES" sz="2000" dirty="0"/>
              <a:t>Haga referencia al nombre de la instancia de enrutamiento al ver información para una instancia determinada o al obtener tráfico de una instancia determinada.</a:t>
            </a:r>
            <a:endParaRPr lang="es-GT" sz="2000" dirty="0"/>
          </a:p>
          <a:p>
            <a:endParaRPr lang="en-US" dirty="0"/>
          </a:p>
        </p:txBody>
      </p:sp>
      <p:pic>
        <p:nvPicPr>
          <p:cNvPr id="6" name="Picture 5">
            <a:extLst>
              <a:ext uri="{FF2B5EF4-FFF2-40B4-BE49-F238E27FC236}">
                <a16:creationId xmlns:a16="http://schemas.microsoft.com/office/drawing/2014/main" id="{7D942546-583D-4517-8A20-2ABBACEE0518}"/>
              </a:ext>
            </a:extLst>
          </p:cNvPr>
          <p:cNvPicPr>
            <a:picLocks noChangeAspect="1"/>
          </p:cNvPicPr>
          <p:nvPr/>
        </p:nvPicPr>
        <p:blipFill>
          <a:blip r:embed="rId3"/>
          <a:stretch>
            <a:fillRect/>
          </a:stretch>
        </p:blipFill>
        <p:spPr>
          <a:xfrm>
            <a:off x="1469016" y="2550244"/>
            <a:ext cx="8933468" cy="3799756"/>
          </a:xfrm>
          <a:prstGeom prst="rect">
            <a:avLst/>
          </a:prstGeom>
        </p:spPr>
      </p:pic>
    </p:spTree>
    <p:extLst>
      <p:ext uri="{BB962C8B-B14F-4D97-AF65-F5344CB8AC3E}">
        <p14:creationId xmlns:p14="http://schemas.microsoft.com/office/powerpoint/2010/main" val="3603727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a:xfrm>
            <a:off x="384588" y="1379026"/>
            <a:ext cx="11422821" cy="4351338"/>
          </a:xfrm>
        </p:spPr>
        <p:txBody>
          <a:bodyPr/>
          <a:lstStyle/>
          <a:p>
            <a:r>
              <a:rPr lang="es-GT" dirty="0"/>
              <a:t>Verificación de Comprensión</a:t>
            </a:r>
            <a:endParaRPr lang="en-US" dirty="0"/>
          </a:p>
        </p:txBody>
      </p:sp>
      <p:pic>
        <p:nvPicPr>
          <p:cNvPr id="6" name="Picture 5">
            <a:extLst>
              <a:ext uri="{FF2B5EF4-FFF2-40B4-BE49-F238E27FC236}">
                <a16:creationId xmlns:a16="http://schemas.microsoft.com/office/drawing/2014/main" id="{DC75FEA4-FEB4-4A1A-A241-C04BFDAB1947}"/>
              </a:ext>
            </a:extLst>
          </p:cNvPr>
          <p:cNvPicPr>
            <a:picLocks noChangeAspect="1"/>
          </p:cNvPicPr>
          <p:nvPr/>
        </p:nvPicPr>
        <p:blipFill>
          <a:blip r:embed="rId3"/>
          <a:stretch>
            <a:fillRect/>
          </a:stretch>
        </p:blipFill>
        <p:spPr>
          <a:xfrm>
            <a:off x="2085975" y="1891789"/>
            <a:ext cx="8727168" cy="4907554"/>
          </a:xfrm>
          <a:prstGeom prst="rect">
            <a:avLst/>
          </a:prstGeom>
        </p:spPr>
      </p:pic>
    </p:spTree>
    <p:extLst>
      <p:ext uri="{BB962C8B-B14F-4D97-AF65-F5344CB8AC3E}">
        <p14:creationId xmlns:p14="http://schemas.microsoft.com/office/powerpoint/2010/main" val="218369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Refresca tu conocimiento</a:t>
            </a:r>
          </a:p>
          <a:p>
            <a:pPr lvl="1"/>
            <a:r>
              <a:rPr lang="es-ES" sz="2000" dirty="0"/>
              <a:t>Si el Usuario A necesita comunicarse con un dispositivo dentro del centro de datos, ¿qué información de enrutamiento requieren los dispositivos de Capa 3 dentro de la ruta de comunicaciones?</a:t>
            </a:r>
          </a:p>
          <a:p>
            <a:pPr lvl="2"/>
            <a:r>
              <a:rPr lang="es-ES" dirty="0"/>
              <a:t>La puerta de enlace del usuario debe establecerse en 10.1.1.1</a:t>
            </a:r>
          </a:p>
          <a:p>
            <a:pPr lvl="2"/>
            <a:r>
              <a:rPr lang="es-ES" dirty="0"/>
              <a:t>La puerta de enlace del centro de datos debe configurarse en 10.2.2.1</a:t>
            </a:r>
            <a:endParaRPr lang="en-US" dirty="0"/>
          </a:p>
        </p:txBody>
      </p:sp>
      <p:pic>
        <p:nvPicPr>
          <p:cNvPr id="8" name="Picture 7">
            <a:extLst>
              <a:ext uri="{FF2B5EF4-FFF2-40B4-BE49-F238E27FC236}">
                <a16:creationId xmlns:a16="http://schemas.microsoft.com/office/drawing/2014/main" id="{610850E9-C3FB-4E62-8DE0-3C5A65C9B472}"/>
              </a:ext>
            </a:extLst>
          </p:cNvPr>
          <p:cNvPicPr>
            <a:picLocks noChangeAspect="1"/>
          </p:cNvPicPr>
          <p:nvPr/>
        </p:nvPicPr>
        <p:blipFill>
          <a:blip r:embed="rId3"/>
          <a:stretch>
            <a:fillRect/>
          </a:stretch>
        </p:blipFill>
        <p:spPr>
          <a:xfrm>
            <a:off x="1598984" y="3279456"/>
            <a:ext cx="8994032" cy="3070544"/>
          </a:xfrm>
          <a:prstGeom prst="rect">
            <a:avLst/>
          </a:prstGeom>
        </p:spPr>
      </p:pic>
    </p:spTree>
    <p:extLst>
      <p:ext uri="{BB962C8B-B14F-4D97-AF65-F5344CB8AC3E}">
        <p14:creationId xmlns:p14="http://schemas.microsoft.com/office/powerpoint/2010/main" val="3699649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a:xfrm>
            <a:off x="384588" y="1379026"/>
            <a:ext cx="11422821" cy="4351338"/>
          </a:xfrm>
        </p:spPr>
        <p:txBody>
          <a:bodyPr/>
          <a:lstStyle/>
          <a:p>
            <a:r>
              <a:rPr lang="es-GT" dirty="0"/>
              <a:t>Laboratorio: Fundamentos de </a:t>
            </a:r>
            <a:r>
              <a:rPr lang="es-GT" dirty="0" err="1"/>
              <a:t>Routing</a:t>
            </a:r>
            <a:endParaRPr lang="en-US" dirty="0"/>
          </a:p>
        </p:txBody>
      </p:sp>
      <p:pic>
        <p:nvPicPr>
          <p:cNvPr id="5" name="Picture 4">
            <a:extLst>
              <a:ext uri="{FF2B5EF4-FFF2-40B4-BE49-F238E27FC236}">
                <a16:creationId xmlns:a16="http://schemas.microsoft.com/office/drawing/2014/main" id="{D21292C6-BB61-4170-8EEC-5CB1810639B8}"/>
              </a:ext>
            </a:extLst>
          </p:cNvPr>
          <p:cNvPicPr>
            <a:picLocks noChangeAspect="1"/>
          </p:cNvPicPr>
          <p:nvPr/>
        </p:nvPicPr>
        <p:blipFill>
          <a:blip r:embed="rId3"/>
          <a:stretch>
            <a:fillRect/>
          </a:stretch>
        </p:blipFill>
        <p:spPr>
          <a:xfrm>
            <a:off x="1305954" y="1858866"/>
            <a:ext cx="9259592" cy="4744112"/>
          </a:xfrm>
          <a:prstGeom prst="rect">
            <a:avLst/>
          </a:prstGeom>
        </p:spPr>
      </p:pic>
    </p:spTree>
    <p:extLst>
      <p:ext uri="{BB962C8B-B14F-4D97-AF65-F5344CB8AC3E}">
        <p14:creationId xmlns:p14="http://schemas.microsoft.com/office/powerpoint/2010/main" val="323019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0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n-US" dirty="0" err="1"/>
              <a:t>Verificaci</a:t>
            </a:r>
            <a:r>
              <a:rPr lang="es-GT" dirty="0" err="1"/>
              <a:t>ón</a:t>
            </a:r>
            <a:r>
              <a:rPr lang="es-GT" dirty="0"/>
              <a:t> de conocimientos</a:t>
            </a:r>
            <a:endParaRPr lang="en-US" dirty="0"/>
          </a:p>
        </p:txBody>
      </p:sp>
      <p:pic>
        <p:nvPicPr>
          <p:cNvPr id="5" name="Picture 4">
            <a:extLst>
              <a:ext uri="{FF2B5EF4-FFF2-40B4-BE49-F238E27FC236}">
                <a16:creationId xmlns:a16="http://schemas.microsoft.com/office/drawing/2014/main" id="{A92E4CAA-91E3-4F3A-906D-D04D2DA48F68}"/>
              </a:ext>
            </a:extLst>
          </p:cNvPr>
          <p:cNvPicPr>
            <a:picLocks noChangeAspect="1"/>
          </p:cNvPicPr>
          <p:nvPr/>
        </p:nvPicPr>
        <p:blipFill>
          <a:blip r:embed="rId3"/>
          <a:stretch>
            <a:fillRect/>
          </a:stretch>
        </p:blipFill>
        <p:spPr>
          <a:xfrm>
            <a:off x="1693689" y="1877275"/>
            <a:ext cx="8804621" cy="4746427"/>
          </a:xfrm>
          <a:prstGeom prst="rect">
            <a:avLst/>
          </a:prstGeom>
        </p:spPr>
      </p:pic>
    </p:spTree>
    <p:extLst>
      <p:ext uri="{BB962C8B-B14F-4D97-AF65-F5344CB8AC3E}">
        <p14:creationId xmlns:p14="http://schemas.microsoft.com/office/powerpoint/2010/main" val="713161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673" y="2083242"/>
            <a:ext cx="6660269" cy="1358458"/>
          </a:xfrm>
        </p:spPr>
        <p:txBody>
          <a:bodyPr>
            <a:normAutofit/>
          </a:bodyPr>
          <a:lstStyle/>
          <a:p>
            <a:r>
              <a:rPr lang="es-ES" dirty="0"/>
              <a:t>Tablas de Enrutamiento y Reenvío</a:t>
            </a:r>
          </a:p>
        </p:txBody>
      </p:sp>
      <p:sp>
        <p:nvSpPr>
          <p:cNvPr id="12" name="Text Placeholder 11">
            <a:extLst>
              <a:ext uri="{FF2B5EF4-FFF2-40B4-BE49-F238E27FC236}">
                <a16:creationId xmlns:a16="http://schemas.microsoft.com/office/drawing/2014/main" id="{6D557538-D8AF-4733-ABDC-BD8EB139F28F}"/>
              </a:ext>
            </a:extLst>
          </p:cNvPr>
          <p:cNvSpPr>
            <a:spLocks noGrp="1"/>
          </p:cNvSpPr>
          <p:nvPr>
            <p:ph type="body" sz="quarter" idx="13"/>
          </p:nvPr>
        </p:nvSpPr>
        <p:spPr>
          <a:xfrm>
            <a:off x="393672" y="3993357"/>
            <a:ext cx="6442557" cy="1942079"/>
          </a:xfrm>
        </p:spPr>
        <p:txBody>
          <a:bodyPr/>
          <a:lstStyle/>
          <a:p>
            <a:r>
              <a:rPr lang="es-ES" dirty="0"/>
              <a:t>Describir la tabla de enrutamiento y la tabla de reenvío.</a:t>
            </a:r>
          </a:p>
        </p:txBody>
      </p:sp>
    </p:spTree>
    <p:extLst>
      <p:ext uri="{BB962C8B-B14F-4D97-AF65-F5344CB8AC3E}">
        <p14:creationId xmlns:p14="http://schemas.microsoft.com/office/powerpoint/2010/main" val="2838137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La Tabla de Enrutamiento</a:t>
            </a:r>
          </a:p>
          <a:p>
            <a:pPr lvl="1"/>
            <a:r>
              <a:rPr lang="es-GT" sz="2000" dirty="0"/>
              <a:t>Compila información aprendida por los protocolos de enrutamiento y otras fuentes de información de enrutamiento.</a:t>
            </a:r>
          </a:p>
          <a:p>
            <a:pPr lvl="1"/>
            <a:r>
              <a:rPr lang="es-GT" sz="2000" dirty="0"/>
              <a:t>Selecciona la ruta activa para cada destino</a:t>
            </a:r>
          </a:p>
        </p:txBody>
      </p:sp>
      <p:pic>
        <p:nvPicPr>
          <p:cNvPr id="5" name="Picture 4">
            <a:extLst>
              <a:ext uri="{FF2B5EF4-FFF2-40B4-BE49-F238E27FC236}">
                <a16:creationId xmlns:a16="http://schemas.microsoft.com/office/drawing/2014/main" id="{AEA3E828-D0AD-48DB-BFB4-F5204111A2A8}"/>
              </a:ext>
            </a:extLst>
          </p:cNvPr>
          <p:cNvPicPr>
            <a:picLocks noChangeAspect="1"/>
          </p:cNvPicPr>
          <p:nvPr/>
        </p:nvPicPr>
        <p:blipFill rotWithShape="1">
          <a:blip r:embed="rId3"/>
          <a:srcRect l="2791" t="12199" r="6619" b="11910"/>
          <a:stretch/>
        </p:blipFill>
        <p:spPr>
          <a:xfrm>
            <a:off x="1790066" y="3100806"/>
            <a:ext cx="8611868" cy="2960381"/>
          </a:xfrm>
          <a:prstGeom prst="rect">
            <a:avLst/>
          </a:prstGeom>
        </p:spPr>
      </p:pic>
    </p:spTree>
    <p:extLst>
      <p:ext uri="{BB962C8B-B14F-4D97-AF65-F5344CB8AC3E}">
        <p14:creationId xmlns:p14="http://schemas.microsoft.com/office/powerpoint/2010/main" val="3869899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2F0CD-B307-4AC6-8A02-C5CB123085CA}"/>
              </a:ext>
            </a:extLst>
          </p:cNvPr>
          <p:cNvSpPr>
            <a:spLocks noGrp="1"/>
          </p:cNvSpPr>
          <p:nvPr>
            <p:ph type="title"/>
          </p:nvPr>
        </p:nvSpPr>
        <p:spPr>
          <a:xfrm>
            <a:off x="2085975" y="22225"/>
            <a:ext cx="10106024" cy="484187"/>
          </a:xfrm>
        </p:spPr>
        <p:txBody>
          <a:bodyPr>
            <a:normAutofit fontScale="90000"/>
          </a:bodyPr>
          <a:lstStyle/>
          <a:p>
            <a:r>
              <a:rPr lang="es-ES" dirty="0"/>
              <a:t>Introducción al Sistema Operativo Junos</a:t>
            </a:r>
          </a:p>
        </p:txBody>
      </p:sp>
      <p:sp>
        <p:nvSpPr>
          <p:cNvPr id="7" name="Content Placeholder 6">
            <a:extLst>
              <a:ext uri="{FF2B5EF4-FFF2-40B4-BE49-F238E27FC236}">
                <a16:creationId xmlns:a16="http://schemas.microsoft.com/office/drawing/2014/main" id="{1C6331CC-28A1-405D-8B44-CDE7DD0D44AE}"/>
              </a:ext>
            </a:extLst>
          </p:cNvPr>
          <p:cNvSpPr>
            <a:spLocks noGrp="1"/>
          </p:cNvSpPr>
          <p:nvPr>
            <p:ph sz="quarter" idx="13"/>
          </p:nvPr>
        </p:nvSpPr>
        <p:spPr>
          <a:xfrm>
            <a:off x="2085975" y="508000"/>
            <a:ext cx="7699551" cy="511175"/>
          </a:xfrm>
        </p:spPr>
        <p:txBody>
          <a:bodyPr>
            <a:normAutofit/>
          </a:bodyPr>
          <a:lstStyle/>
          <a:p>
            <a:r>
              <a:rPr lang="es-GT" dirty="0">
                <a:cs typeface="Calibri"/>
              </a:rPr>
              <a:t>12: Fundamentos de </a:t>
            </a:r>
            <a:r>
              <a:rPr lang="es-GT" dirty="0" err="1">
                <a:cs typeface="Calibri"/>
              </a:rPr>
              <a:t>Routing</a:t>
            </a:r>
            <a:endParaRPr lang="es-ES" dirty="0"/>
          </a:p>
        </p:txBody>
      </p:sp>
      <p:sp>
        <p:nvSpPr>
          <p:cNvPr id="4" name="Content Placeholder 3">
            <a:extLst>
              <a:ext uri="{FF2B5EF4-FFF2-40B4-BE49-F238E27FC236}">
                <a16:creationId xmlns:a16="http://schemas.microsoft.com/office/drawing/2014/main" id="{A7AACD59-A443-43D5-B3BA-43906C354A45}"/>
              </a:ext>
            </a:extLst>
          </p:cNvPr>
          <p:cNvSpPr>
            <a:spLocks noGrp="1"/>
          </p:cNvSpPr>
          <p:nvPr>
            <p:ph idx="1"/>
          </p:nvPr>
        </p:nvSpPr>
        <p:spPr/>
        <p:txBody>
          <a:bodyPr/>
          <a:lstStyle/>
          <a:p>
            <a:r>
              <a:rPr lang="es-GT" dirty="0"/>
              <a:t>La Tabla de Enrutamiento</a:t>
            </a:r>
          </a:p>
          <a:p>
            <a:pPr lvl="1"/>
            <a:r>
              <a:rPr lang="es-GT" sz="2000" dirty="0"/>
              <a:t>Llena la tabla de reenvío</a:t>
            </a:r>
            <a:endParaRPr lang="en-US" sz="2000" dirty="0"/>
          </a:p>
        </p:txBody>
      </p:sp>
      <p:pic>
        <p:nvPicPr>
          <p:cNvPr id="6" name="Picture 5">
            <a:extLst>
              <a:ext uri="{FF2B5EF4-FFF2-40B4-BE49-F238E27FC236}">
                <a16:creationId xmlns:a16="http://schemas.microsoft.com/office/drawing/2014/main" id="{D064A4C9-718D-4200-A234-3D21C3B45CB4}"/>
              </a:ext>
            </a:extLst>
          </p:cNvPr>
          <p:cNvPicPr>
            <a:picLocks noChangeAspect="1"/>
          </p:cNvPicPr>
          <p:nvPr/>
        </p:nvPicPr>
        <p:blipFill>
          <a:blip r:embed="rId3"/>
          <a:stretch>
            <a:fillRect/>
          </a:stretch>
        </p:blipFill>
        <p:spPr>
          <a:xfrm>
            <a:off x="1987342" y="2313957"/>
            <a:ext cx="8217315" cy="4394287"/>
          </a:xfrm>
          <a:prstGeom prst="rect">
            <a:avLst/>
          </a:prstGeom>
        </p:spPr>
      </p:pic>
    </p:spTree>
    <p:extLst>
      <p:ext uri="{BB962C8B-B14F-4D97-AF65-F5344CB8AC3E}">
        <p14:creationId xmlns:p14="http://schemas.microsoft.com/office/powerpoint/2010/main" val="385419842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4525</Words>
  <Application>Microsoft Office PowerPoint</Application>
  <PresentationFormat>Widescreen</PresentationFormat>
  <Paragraphs>392</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Bahnschrift SemiBold</vt:lpstr>
      <vt:lpstr>Calibri</vt:lpstr>
      <vt:lpstr>Consolas</vt:lpstr>
      <vt:lpstr>Tema de Office</vt:lpstr>
      <vt:lpstr>Fundamentos de Routing</vt:lpstr>
      <vt:lpstr>Conceptos básicos de routing</vt:lpstr>
      <vt:lpstr>Introducción al Sistema Operativo Junos</vt:lpstr>
      <vt:lpstr>Introducción al Sistema Operativo Junos</vt:lpstr>
      <vt:lpstr>Introducción al Sistema Operativo Junos</vt:lpstr>
      <vt:lpstr>Introducción al Sistema Operativo Junos</vt:lpstr>
      <vt:lpstr>Tablas de Enrutamiento y Reenvío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Instancias de Enrutamiento</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Configurando una instancia de Routing</vt:lpstr>
      <vt:lpstr>Introducción al Sistema Operativo Junos</vt:lpstr>
      <vt:lpstr>Introducción al Sistema Operativo Junos</vt:lpstr>
      <vt:lpstr>Introducción al Sistema Operativo Junos</vt:lpstr>
      <vt:lpstr>Introducción al Sistema Operativo Junos</vt:lpstr>
      <vt:lpstr>Introducción al Sistema Operativo Junos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dc:title>
  <dc:creator/>
  <cp:lastModifiedBy>Ramirez, Carlos</cp:lastModifiedBy>
  <cp:revision>11</cp:revision>
  <dcterms:created xsi:type="dcterms:W3CDTF">2022-02-13T05:49:53Z</dcterms:created>
  <dcterms:modified xsi:type="dcterms:W3CDTF">2022-03-22T20:25:30Z</dcterms:modified>
</cp:coreProperties>
</file>